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90" r:id="rId4"/>
    <p:sldId id="291" r:id="rId5"/>
    <p:sldId id="292" r:id="rId6"/>
    <p:sldId id="293" r:id="rId7"/>
    <p:sldId id="287" r:id="rId8"/>
    <p:sldId id="294" r:id="rId9"/>
    <p:sldId id="297" r:id="rId10"/>
    <p:sldId id="298" r:id="rId11"/>
    <p:sldId id="299" r:id="rId12"/>
    <p:sldId id="300" r:id="rId13"/>
    <p:sldId id="301" r:id="rId14"/>
    <p:sldId id="30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1D67-B18C-47C6-ADA4-DB1F28DF2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F001E0-6824-4593-98C8-8C1E1061B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4072F3-999D-4120-8FD6-764590472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900-435D-408C-B70A-D9CF29ADF50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060DCC-5CCA-49DC-A1C4-64316CFF2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90443-A726-4E35-AF47-DFCEBDBA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05-CB2C-4FF3-9F32-B9FFB1963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9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A5E67-E8C9-47DC-9D15-D8C624594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BD9053-B3B5-4464-A126-153EE1E69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DF319C-1FAB-49FD-A6D2-BF93D36C2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900-435D-408C-B70A-D9CF29ADF50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09509-D98B-42BD-8B54-267A8B287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228FE4-A6E5-4018-B9EA-C5719E00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05-CB2C-4FF3-9F32-B9FFB1963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2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15842D-BF9E-43EF-8998-92B7A5901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38B967-3802-4140-87F7-000A98EB6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25F3E-6A9D-43A5-8191-A5D72E0A0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900-435D-408C-B70A-D9CF29ADF50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B6655-3E1A-404F-BD56-8646AAB3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9D03E9-CAA9-4D90-9091-85BA8D39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05-CB2C-4FF3-9F32-B9FFB1963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49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86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F1DDD-451D-4B23-BF5E-E2D31D42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409359-B870-46A4-9B28-C23223CCD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B289CA-1D36-49C8-BAB1-5BBBA120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900-435D-408C-B70A-D9CF29ADF50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2BCA2-EF45-4803-AE7A-B50CAA08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B23EEB-6773-46D6-9D58-F7D04C45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05-CB2C-4FF3-9F32-B9FFB1963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65969-D3CE-427A-B7D2-5B655CFE4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DA51D0-BCDD-40E5-8D71-9F7609CCF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1FF375-6D7F-4416-B155-4D774391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900-435D-408C-B70A-D9CF29ADF50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ECC6B-6DC5-4103-8A4F-B2F71F00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8EB432-227E-451B-9F8E-4D70928A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05-CB2C-4FF3-9F32-B9FFB1963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1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E5CB2-4935-4A65-9AEE-516AD04B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12B422-C91E-4429-A53C-1B33A7A60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CFAE9C-03FD-48C2-9C42-9597A68C1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29F462-607F-4690-8FD5-D96A64C8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900-435D-408C-B70A-D9CF29ADF50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DC83DC-4317-46FD-A398-A10F0AFE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86C7E8-7D42-49FD-81A7-AB11D45C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05-CB2C-4FF3-9F32-B9FFB1963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3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7AD45-4B5B-4541-B3FD-D0A51840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9391C1-B588-4DC9-938F-935C49B57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26308-1B76-4423-95C9-E60F9C726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27E6CF-3609-4380-9824-2BCDD9034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07912C-2757-4E28-ACFD-F21C8D394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F405C4-D1CC-4886-BF56-8054A34D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900-435D-408C-B70A-D9CF29ADF50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2E2F33-70E2-44C2-A425-17D97091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7F534D-1645-41B8-AFA6-B14252AC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05-CB2C-4FF3-9F32-B9FFB1963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8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07091-6A25-453E-87EA-C84BA8B8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AE23FD-4417-49F5-BB00-7A6CD266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900-435D-408C-B70A-D9CF29ADF50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A1F4F8-A886-4699-8FA0-6EA85537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E3C1EC-CACE-43C7-A129-6BA7EBB6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05-CB2C-4FF3-9F32-B9FFB1963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24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380D5D-D28F-437B-BAFF-C0D3DF53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900-435D-408C-B70A-D9CF29ADF50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F15DF3-E625-4F1A-BD8C-86780B90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E1A6A-4866-44E5-833A-8710CD7A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05-CB2C-4FF3-9F32-B9FFB1963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32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5F0C5-3BA2-4609-81FC-08B9A81C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18977A-0F40-439E-AD12-B0474A9E1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BF95DF-CF1B-4291-AF50-6F7066680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94D582-07BF-423E-ADE6-3DA6D61F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900-435D-408C-B70A-D9CF29ADF50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5731EC-51D1-4759-A158-68E3BBC9F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52488B-0CD8-4DF8-820B-7890F4B5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05-CB2C-4FF3-9F32-B9FFB1963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0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B2770-ED0F-4424-B6CE-1621A1C4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2F8C73D-6CB1-490B-AF2B-8C2DDEA80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D8191C-C466-46F8-A2F8-1E436E8E8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5AAA2E-24A3-459E-AA1E-434965C6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0900-435D-408C-B70A-D9CF29ADF50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EB3329-7BFC-409E-BA24-D68EB2D2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B242FA-F6FB-40F7-8B8B-FB6FC134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9405-CB2C-4FF3-9F32-B9FFB1963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9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0C202-096B-4C8C-A7FA-23A4535B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08AAF1-F502-4C4B-8471-45A9B4098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8A8488-DC4A-411D-A23F-8F796F3B2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0900-435D-408C-B70A-D9CF29ADF50C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2BA419-AF1D-480E-85A0-0081E70AE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C0EF3-42DA-4F04-A689-98E91E5E9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99405-CB2C-4FF3-9F32-B9FFB1963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5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44487" y="1934788"/>
            <a:ext cx="9401313" cy="519276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uz-Latn-UZ" sz="6600" b="1" dirty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en-US" sz="66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en-US" sz="60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just">
              <a:spcBef>
                <a:spcPts val="233"/>
              </a:spcBef>
            </a:pPr>
            <a:r>
              <a:rPr lang="uz-Latn-UZ" sz="6000" b="1" dirty="0">
                <a:solidFill>
                  <a:srgbClr val="002060"/>
                </a:solidFill>
                <a:latin typeface="Arial"/>
                <a:cs typeface="Arial"/>
              </a:rPr>
              <a:t>Mavzu: </a:t>
            </a:r>
            <a:endParaRPr lang="en-US" sz="60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just">
              <a:spcBef>
                <a:spcPts val="233"/>
              </a:spcBef>
            </a:pPr>
            <a:r>
              <a:rPr lang="uz-Latn-UZ" sz="5400" dirty="0">
                <a:solidFill>
                  <a:srgbClr val="002060"/>
                </a:solidFill>
                <a:latin typeface="Arial"/>
                <a:cs typeface="Arial"/>
              </a:rPr>
              <a:t>Masalalar yechish.</a:t>
            </a:r>
            <a:endParaRPr lang="en-US" sz="5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just">
              <a:spcBef>
                <a:spcPts val="233"/>
              </a:spcBef>
            </a:pPr>
            <a:endParaRPr lang="en-US" sz="540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43288" y="2366550"/>
            <a:ext cx="727405" cy="179904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892210" y="430695"/>
            <a:ext cx="2261956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892210" y="430695"/>
            <a:ext cx="2261955" cy="100534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892210" y="489983"/>
            <a:ext cx="2133600" cy="71098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400" b="1" spc="21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DD3367A9-2A1A-4BDC-8CEC-530C82FBDA10}"/>
              </a:ext>
            </a:extLst>
          </p:cNvPr>
          <p:cNvSpPr/>
          <p:nvPr/>
        </p:nvSpPr>
        <p:spPr>
          <a:xfrm>
            <a:off x="340021" y="4698852"/>
            <a:ext cx="727405" cy="17990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835591" y="263032"/>
                <a:ext cx="5048374" cy="3871645"/>
              </a:xfrm>
            </p:spPr>
            <p:txBody>
              <a:bodyPr/>
              <a:lstStyle/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=0,3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835591" y="263032"/>
                <a:ext cx="5048374" cy="3871645"/>
              </a:xfrm>
              <a:blipFill>
                <a:blip r:embed="rId2"/>
                <a:stretch>
                  <a:fillRect l="-3623" t="-3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532784" y="558610"/>
            <a:ext cx="0" cy="3500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835591" y="2753139"/>
            <a:ext cx="4068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852" y="4059198"/>
                <a:ext cx="11529388" cy="25357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0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uz-Latn-UZ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uz-Latn-UZ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uz-Latn-UZ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uz-Latn-UZ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uz-Latn-UZ" sz="4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" y="4059198"/>
                <a:ext cx="11529388" cy="2535769"/>
              </a:xfrm>
              <a:prstGeom prst="rect">
                <a:avLst/>
              </a:prstGeom>
              <a:blipFill>
                <a:blip r:embed="rId3"/>
                <a:stretch>
                  <a:fillRect l="-1586" t="-6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4ADEA6-2B2A-457D-94AA-C1BFBE8B55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804" t="33035" r="18261" b="41638"/>
          <a:stretch/>
        </p:blipFill>
        <p:spPr>
          <a:xfrm>
            <a:off x="6062166" y="558610"/>
            <a:ext cx="5048367" cy="257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0563FC-11D4-4B2D-8D2C-F33624EE81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5861" y="821634"/>
                <a:ext cx="10747513" cy="560566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uz-Latn-UZ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uz-Latn-UZ" sz="3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sSub>
                      <m:sSubPr>
                        <m:ctrlP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36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uz-Latn-U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sz="3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uz-Latn-UZ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uz-Latn-U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num>
                        <m:den>
                          <m:sSub>
                            <m:sSubPr>
                              <m:ctrlPr>
                                <a:rPr lang="uz-Latn-UZ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uz-Latn-UZ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uz-Latn-UZ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uz-Latn-UZ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uz-Latn-UZ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z-Latn-UZ" sz="36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∙0,3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+2 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=0,18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CB=18</a:t>
                </a:r>
                <a14:m>
                  <m:oMath xmlns:m="http://schemas.openxmlformats.org/officeDocument/2006/math">
                    <m:r>
                      <a:rPr lang="uz-Latn-UZ" sz="36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endParaRPr lang="uz-Latn-UZ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0563FC-11D4-4B2D-8D2C-F33624EE8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861" y="821634"/>
                <a:ext cx="10747513" cy="560566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4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0601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563FC-11D4-4B2D-8D2C-F33624EE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590260"/>
            <a:ext cx="10747513" cy="483704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Quvurdagi suvning tezligi 1 m/s. Quvurdan har soatda 7,2 t suv oqib o‘tsa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quvurning ko‘ndalang kesim yuzasini toping. 	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92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5588967" y="187553"/>
                <a:ext cx="6016485" cy="3985584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𝑆𝑙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𝜌𝜗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5588967" y="187553"/>
                <a:ext cx="6016485" cy="3985584"/>
              </a:xfrm>
              <a:blipFill>
                <a:blip r:embed="rId2"/>
                <a:stretch>
                  <a:fillRect t="-2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 flipH="1">
            <a:off x="5588967" y="844362"/>
            <a:ext cx="1" cy="3214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1096478" y="3296478"/>
            <a:ext cx="4068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852" y="4059198"/>
                <a:ext cx="11529388" cy="25357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7200 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1000</m:t>
                        </m:r>
                        <m:f>
                          <m:f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uz-Latn-UZ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f>
                          <m:f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den>
                        </m:f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3600 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=0,002 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 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uz-Latn-UZ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uz-Latn-UZ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uz-Latn-UZ" sz="3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" y="4059198"/>
                <a:ext cx="11529388" cy="2535769"/>
              </a:xfrm>
              <a:prstGeom prst="rect">
                <a:avLst/>
              </a:prstGeom>
              <a:blipFill>
                <a:blip r:embed="rId3"/>
                <a:stretch>
                  <a:fillRect l="-1586" t="-28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9530" y="187553"/>
                <a:ext cx="4629165" cy="38716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=7,2 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=7200 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=3600 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=1000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uz-Latn-UZ" sz="3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Текст 7">
                <a:extLst>
                  <a:ext uri="{FF2B5EF4-FFF2-40B4-BE49-F238E27FC236}">
                    <a16:creationId xmlns:a16="http://schemas.microsoft.com/office/drawing/2014/main" id="{1EEE983A-1D03-454E-90EF-CB202336A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30" y="187553"/>
                <a:ext cx="4629165" cy="3871645"/>
              </a:xfrm>
              <a:prstGeom prst="rect">
                <a:avLst/>
              </a:prstGeom>
              <a:blipFill>
                <a:blip r:embed="rId4"/>
                <a:stretch>
                  <a:fillRect l="-4084" t="-2835" b="-2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82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0601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0563FC-11D4-4B2D-8D2C-F33624EE81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5862" y="1232452"/>
                <a:ext cx="7759148" cy="519485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1. Sistemaning og‘irlik markazi 2m massali sharchadan qanday masofada joylashgan?  </a:t>
                </a:r>
                <a:endParaRPr lang="uz-Latn-UZ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2. Neft quduqdan diametri 60 mm bo‘lgan quvur orqali ko‘tariladi. Har soatda 9,12 t neft ko‘tarilayotgan bo‘lsa, neftning oqish tezligini toping. 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=800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ru-RU" sz="6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0563FC-11D4-4B2D-8D2C-F33624EE8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862" y="1232452"/>
                <a:ext cx="7759148" cy="5194852"/>
              </a:xfrm>
              <a:blipFill>
                <a:blip r:embed="rId2"/>
                <a:stretch>
                  <a:fillRect l="-2435" t="-1995" r="-2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4A6638-C13D-422A-BFF2-8F83F81FB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22" t="27236" r="59565" b="48018"/>
          <a:stretch/>
        </p:blipFill>
        <p:spPr>
          <a:xfrm>
            <a:off x="8713304" y="1232452"/>
            <a:ext cx="3173895" cy="20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-bet 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2-test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563FC-11D4-4B2D-8D2C-F33624EE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5" y="1099930"/>
            <a:ext cx="5645426" cy="4692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Rasmda keltirilgan sistema muvozanatda turibdi. </a:t>
            </a:r>
            <a:r>
              <a:rPr lang="uz-Latn-UZ" i="1" dirty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kuch </a:t>
            </a:r>
            <a:r>
              <a:rPr lang="uz-Latn-UZ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ning qancha qismiga teng</a:t>
            </a:r>
            <a:r>
              <a:rPr lang="uz-Latn-UZ" b="1" dirty="0"/>
              <a:t>. </a:t>
            </a:r>
          </a:p>
          <a:p>
            <a:pPr marL="514350" indent="-514350" algn="just">
              <a:buAutoNum type="alphaUcParenR"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</a:p>
          <a:p>
            <a:pPr marL="514350" indent="-514350" algn="just">
              <a:buAutoNum type="alphaUcParenR"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1/4</a:t>
            </a:r>
          </a:p>
          <a:p>
            <a:pPr marL="514350" indent="-514350" algn="just">
              <a:buAutoNum type="alphaUcParenR"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1/8</a:t>
            </a:r>
          </a:p>
          <a:p>
            <a:pPr marL="514350" indent="-514350" algn="just">
              <a:buAutoNum type="alphaUcParenR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514350" indent="-514350" algn="just">
              <a:buAutoNum type="alphaUcParenR"/>
            </a:pPr>
            <a:endParaRPr lang="uz-Latn-U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lphaUcParenR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84118E-50AF-4CD1-ABBA-30658A633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09" t="28782" r="31195" b="47438"/>
          <a:stretch/>
        </p:blipFill>
        <p:spPr>
          <a:xfrm>
            <a:off x="6308036" y="1464364"/>
            <a:ext cx="4837043" cy="2676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9BD49C70-C6F5-4694-84A8-85E2E1215C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7617" y="4505738"/>
                <a:ext cx="6573078" cy="21748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𝑃𝑟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𝐹𝑅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Объект 2">
                <a:extLst>
                  <a:ext uri="{FF2B5EF4-FFF2-40B4-BE49-F238E27FC236}">
                    <a16:creationId xmlns:a16="http://schemas.microsoft.com/office/drawing/2014/main" id="{9BD49C70-C6F5-4694-84A8-85E2E1215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617" y="4505738"/>
                <a:ext cx="6573078" cy="21748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0C669F-3467-4A8A-AE76-6BE6F4921EDE}"/>
              </a:ext>
            </a:extLst>
          </p:cNvPr>
          <p:cNvSpPr/>
          <p:nvPr/>
        </p:nvSpPr>
        <p:spPr>
          <a:xfrm>
            <a:off x="1886444" y="6051931"/>
            <a:ext cx="1899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z-Latn-UZ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Javob: 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uz-Latn-UZ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-bet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3-test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563FC-11D4-4B2D-8D2C-F33624EE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484243"/>
            <a:ext cx="10747513" cy="4692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Kuch yelkasi – bu…. </a:t>
            </a:r>
          </a:p>
          <a:p>
            <a:pPr marL="0" indent="0" algn="just">
              <a:buNone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A) richag uzunligi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B) richagning aylanish o‘qidan oxirigacha bo‘lgan masofa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C) kuch vektori yo‘nalishidan aylanish o‘qigacha bo‘lgan eng qisqa masofa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D) richagga ta’sir etuvchi juft kuchlar orasidagi eng qisqa masofa.</a:t>
            </a:r>
          </a:p>
          <a:p>
            <a:pPr marL="0" indent="0" algn="just">
              <a:buNone/>
            </a:pPr>
            <a:r>
              <a:rPr lang="uz-Latn-UZ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Javob: C) kuch vektori yo‘nalishidan aylanish o‘qigacha bo‘lgan eng qisqa masofa</a:t>
            </a:r>
            <a:r>
              <a:rPr 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99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-bet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-test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5858C4D5-27DE-4FDD-8B00-73A211B9F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9661" y="1497496"/>
                <a:ext cx="5681869" cy="475753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Rasmda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uz-Latn-UZ" sz="3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uz-Latn-UZ" sz="3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kuchlar keltirilgan.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uz-Latn-UZ" sz="3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uz-Latn-UZ" sz="32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uz-Latn-UZ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kuchlarning kuch yelkalarini ko‘rsating. </a:t>
                </a:r>
              </a:p>
              <a:p>
                <a:pPr marL="514350" indent="-514350" algn="just">
                  <a:buAutoNum type="alphaUcParenR"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OA; OD;</a:t>
                </a:r>
              </a:p>
              <a:p>
                <a:pPr marL="514350" indent="-514350" algn="just">
                  <a:buAutoNum type="alphaUcParenR"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BD; CA;</a:t>
                </a:r>
              </a:p>
              <a:p>
                <a:pPr marL="514350" indent="-514350" algn="just">
                  <a:buAutoNum type="alphaUcParenR"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AB; CD;</a:t>
                </a:r>
              </a:p>
              <a:p>
                <a:pPr marL="514350" indent="-514350" algn="just">
                  <a:buAutoNum type="alphaUcParenR"/>
                </a:pP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OB; OC;</a:t>
                </a:r>
              </a:p>
              <a:p>
                <a:pPr marL="0" indent="0" algn="just">
                  <a:buNone/>
                </a:pP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D) OB; OC; </a:t>
                </a:r>
                <a:endParaRPr lang="ru-RU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Объект 6">
                <a:extLst>
                  <a:ext uri="{FF2B5EF4-FFF2-40B4-BE49-F238E27FC236}">
                    <a16:creationId xmlns:a16="http://schemas.microsoft.com/office/drawing/2014/main" id="{5858C4D5-27DE-4FDD-8B00-73A211B9F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661" y="1497496"/>
                <a:ext cx="5681869" cy="4757530"/>
              </a:xfrm>
              <a:blipFill>
                <a:blip r:embed="rId2"/>
                <a:stretch>
                  <a:fillRect l="-2682" t="-1538" r="-2790" b="-48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84DB5B-4500-4457-99F3-01CDCAE4E5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17" t="49811" r="47174" b="27525"/>
          <a:stretch/>
        </p:blipFill>
        <p:spPr>
          <a:xfrm>
            <a:off x="7235687" y="1775792"/>
            <a:ext cx="3964753" cy="28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613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-bet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-test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563FC-11D4-4B2D-8D2C-F33624EE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060174"/>
            <a:ext cx="10747513" cy="5367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“Turli yuzali nayda oqayotgan siqilmas suyuqlik tezliklarining moduli, suyuqlik yuzalariga teskari proporsional bo‘ladi”. Bu tasdiqning nomi nima?</a:t>
            </a:r>
            <a:endParaRPr lang="uz-Latn-U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A) Oqim uzluksizligi tenglamasi; </a:t>
            </a:r>
          </a:p>
          <a:p>
            <a:pPr marL="0" indent="0" algn="just">
              <a:buNone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B) Torichelli tenglamasi;</a:t>
            </a:r>
          </a:p>
          <a:p>
            <a:pPr marL="0" indent="0" algn="just">
              <a:buNone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C) Bernulli tenglamasi;</a:t>
            </a:r>
          </a:p>
          <a:p>
            <a:pPr marL="0" indent="0" algn="just">
              <a:buNone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D) Magnus qoidasi.</a:t>
            </a:r>
          </a:p>
          <a:p>
            <a:pPr marL="0" indent="0" algn="just">
              <a:buNone/>
            </a:pPr>
            <a:r>
              <a:rPr lang="uz-Latn-UZ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Javob: A) Oqimning uzluksizlik tenglamasi.</a:t>
            </a:r>
          </a:p>
          <a:p>
            <a:pPr marL="0" indent="0" algn="just">
              <a:buNone/>
            </a:pP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0601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563FC-11D4-4B2D-8D2C-F33624EE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4094922"/>
            <a:ext cx="10747513" cy="23323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Rasmdagi richag muvozanatda turishi uchun so‘roq o‘rniga qanday massali yuk qo‘yish kerak?	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EAE906-634D-401E-BE79-AAFFA39E2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17" t="22402" r="14021" b="58071"/>
          <a:stretch/>
        </p:blipFill>
        <p:spPr>
          <a:xfrm>
            <a:off x="3246782" y="1542229"/>
            <a:ext cx="5989983" cy="25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4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835591" y="263032"/>
                <a:ext cx="5048374" cy="3871645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835591" y="263032"/>
                <a:ext cx="5048374" cy="3871645"/>
              </a:xfrm>
              <a:blipFill>
                <a:blip r:embed="rId2"/>
                <a:stretch>
                  <a:fillRect l="-3623" t="-2677" b="-4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532784" y="558610"/>
            <a:ext cx="0" cy="3500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1286165" y="3429000"/>
            <a:ext cx="40684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852" y="4059198"/>
                <a:ext cx="11529388" cy="25357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6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Formula:</a:t>
                </a:r>
                <a:r>
                  <a:rPr lang="uz-Latn-UZ" sz="36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uz-Latn-UZ" sz="4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4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uz-Latn-UZ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uz-Latn-UZ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z-Latn-UZ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uz-Latn-UZ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uz-Latn-UZ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endParaRPr lang="uz-Latn-UZ" sz="4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  <m:sub>
                          <m:r>
                            <a:rPr lang="uz-Latn-UZ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uz-Latn-UZ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uz-Latn-UZ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uz-Latn-UZ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uz-Latn-UZ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uz-Latn-UZ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uz-Latn-UZ" sz="4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uz-Latn-UZ" sz="4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uz-Latn-UZ" sz="4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z-Latn-UZ" sz="4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uz-Latn-UZ" sz="4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uz-Latn-UZ" sz="4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uz-Latn-UZ" sz="4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uz-Latn-UZ" sz="4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uz-Latn-UZ" sz="4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uz-Latn-UZ" sz="4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uz-Latn-UZ" sz="4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uz-Latn-UZ" sz="4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uz-Latn-UZ" sz="4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en-US" sz="40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uz-Latn-UZ" sz="4000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40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  <m:r>
                        <a:rPr lang="uz-Latn-UZ" sz="40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</m:t>
                          </m:r>
                        </m:e>
                        <m:sub>
                          <m: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</m:t>
                      </m:r>
                    </m:oMath>
                  </m:oMathPara>
                </a14:m>
                <a:endParaRPr lang="uz-Latn-UZ" sz="4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uz-Latn-UZ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uz-Latn-UZ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uz-Latn-UZ" sz="44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uz-Latn-UZ" sz="4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" y="4059198"/>
                <a:ext cx="11529388" cy="2535769"/>
              </a:xfrm>
              <a:prstGeom prst="rect">
                <a:avLst/>
              </a:prstGeom>
              <a:blipFill>
                <a:blip r:embed="rId3"/>
                <a:stretch>
                  <a:fillRect t="-45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341280-B49A-42D2-BC87-431A56DA89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217" t="22402" r="14021" b="58071"/>
          <a:stretch/>
        </p:blipFill>
        <p:spPr>
          <a:xfrm>
            <a:off x="5710987" y="862090"/>
            <a:ext cx="5277856" cy="22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0563FC-11D4-4B2D-8D2C-F33624EE81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5861" y="1417982"/>
                <a:ext cx="10747513" cy="5009321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10 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∙3+10 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∙2</m:t>
                        </m:r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 algn="ctr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𝒌𝒈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1A0563FC-11D4-4B2D-8D2C-F33624EE8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861" y="1417982"/>
                <a:ext cx="10747513" cy="5009321"/>
              </a:xfrm>
              <a:blipFill>
                <a:blip r:embed="rId2"/>
                <a:stretch>
                  <a:fillRect t="-3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42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9AC0F-2A00-4818-9B59-D4B253D78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0601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563FC-11D4-4B2D-8D2C-F33624EE8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964" y="4094922"/>
            <a:ext cx="9329531" cy="23323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Rasmdagi richag muvozanatda turgan bo‘lsa 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AB=30 cm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bo‘lsa,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CB-?	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6277E4-54BF-4FC3-957B-1A48B6F70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04" t="33035" r="18261" b="41638"/>
          <a:stretch/>
        </p:blipFill>
        <p:spPr>
          <a:xfrm>
            <a:off x="3220277" y="1589642"/>
            <a:ext cx="5512904" cy="281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331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461</Words>
  <Application>Microsoft Office PowerPoint</Application>
  <PresentationFormat>Широкоэкранный</PresentationFormat>
  <Paragraphs>91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75-bet   2-test</vt:lpstr>
      <vt:lpstr>75-bet  3-test</vt:lpstr>
      <vt:lpstr>75-bet  4-test</vt:lpstr>
      <vt:lpstr>75-bet   7-test</vt:lpstr>
      <vt:lpstr>Masala</vt:lpstr>
      <vt:lpstr>Презентация PowerPoint</vt:lpstr>
      <vt:lpstr>Презентация PowerPoint</vt:lpstr>
      <vt:lpstr>Masala</vt:lpstr>
      <vt:lpstr>Презентация PowerPoint</vt:lpstr>
      <vt:lpstr>Презентация PowerPoint</vt:lpstr>
      <vt:lpstr>Masala</vt:lpstr>
      <vt:lpstr>Презентация PowerPoint</vt:lpstr>
      <vt:lpstr>Mustaqil bajarish uchun topshiriqlar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28</cp:revision>
  <dcterms:created xsi:type="dcterms:W3CDTF">2020-11-30T16:53:46Z</dcterms:created>
  <dcterms:modified xsi:type="dcterms:W3CDTF">2021-02-23T06:50:13Z</dcterms:modified>
</cp:coreProperties>
</file>