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8" r:id="rId3"/>
    <p:sldId id="299" r:id="rId4"/>
    <p:sldId id="300" r:id="rId5"/>
    <p:sldId id="301" r:id="rId6"/>
    <p:sldId id="303" r:id="rId7"/>
    <p:sldId id="302" r:id="rId8"/>
    <p:sldId id="296" r:id="rId9"/>
    <p:sldId id="304" r:id="rId10"/>
    <p:sldId id="28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C4A43-B88F-42FB-BCF3-33BBD99BB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3118F1-D87A-4BC5-8920-8BFA4E68E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BAD88E-B104-4C25-8F7B-B01FD3AA6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9B5246-D4BA-4230-A091-BB6CED85B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D8A248-D660-49EC-AB46-CBA0EDA45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24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ECC6C-6E8E-4A39-9A4C-A31DE9060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2158EA-FB0E-4D80-A5C2-3C571C75D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D756EF-463B-4EAA-B8C5-C52AAA50B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B0E604-2600-4FEA-8A71-64BD5FF5C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047793-6A99-4FEF-8D67-CDD97932F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71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B235D46-9C77-4C8F-A7FC-DF8AB86573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CA08CE7-E3A8-4A60-A90F-50D81B2719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6F75E6-1230-4683-90C7-2B6A47A53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43EE0C-498E-4A06-BD55-0B8E84B76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39C5F4-D51D-40E5-8339-E67A8124E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333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79251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1A5125-41F8-43CB-96F1-DE5471123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04F6EC-347B-44EA-A78F-FB1398296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09E3CB-C308-4A9D-B4FC-FCBB7644D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453674-714F-404A-BBC8-D2D928B0D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9EE7E3-19D7-42FF-97DF-8341E67BE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284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EE8497-3B02-47F2-988E-BCE751A7A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807440-7D82-4D06-9CB6-2FB36B6F2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5EE7B8-7AB9-46CA-9590-E9708B218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35731C-67F1-46C9-90E3-84F78BC82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8EC7D1-3C10-4005-9D77-74F70212A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607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2DFB10-6931-4BDC-B16C-EC3FC9663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235EC2-617D-45B6-A81A-D9DDE0E510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754CF2-7CC9-4403-AABA-40818CAFC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2F8543-0140-458B-BC16-037F454FF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A01171A-3EAF-4A50-91AE-8E853B08A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992EBA-191B-49C8-97A6-11E565F3B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714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7A6FDA-18BD-410F-84F8-797616724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1FEF96-44CE-4901-8134-6A4C5E3E5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BB0CBA5-7E16-4582-9A56-DC14E539F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4059D00-8FD4-4FFE-9758-C4B2890B2D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552B0F3-13E8-4B33-A05C-66445494CC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C80AA1B-DA8F-4FB0-B72F-5BB9A35C5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0D31EC4-44C3-4E37-9A1E-55C9BFC1C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6BAAFF4-2F2F-46D3-96D6-92E45880D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77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5B7FE6-F11B-4A8C-9CFF-1099E1075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DC370B6-3F5A-4FAE-8D35-A64AA3605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3D805B9-9D46-40C6-8479-4EAA993BE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BC13C02-C3A6-40EC-96B9-B7020FA2A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864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1B97E9C-D46F-46B0-B842-1E9666F82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9D1E064-AAD7-400B-A50E-CC57B3E84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C9B068-EDB7-4A21-85B0-102EA3C2B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54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414165-DDAC-4B43-9D26-CF45A8CF8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13D1C7-026E-48AF-8430-3FC5B41BD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9CAC59-C8B8-4FE0-824F-46D52CAEE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5FCF13-A6DC-489A-8B50-88839371E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7F59E0-FEFC-4C0B-AE53-86C646A1F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FDEA75-7AD2-462B-AA40-71D7D02CD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220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65114E-A5D8-4F4F-A5C1-453F04F45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C66E1EE-072B-4444-95C5-B0AB37D709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B1DE38-2A5E-452E-9FAE-65121B93F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2053C3-E7AF-41FE-9FF4-F1CDF6849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7B1B8D-F7F0-41D1-A711-029720987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62AEE0B-A098-4BC7-98C3-438EA81C1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382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11A645-B606-4131-B4FE-DBDF29868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74A97F-3E3E-435D-905E-4AC3381DA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F1975E-7223-4624-811A-A5A90A028F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898D3-BA13-4F28-BCFE-978E36B62C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A36D23-1457-4935-9CBC-5D751A1C54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129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99588" y="2108802"/>
            <a:ext cx="9455159" cy="511325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8918"/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Momentlar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qoidasiga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asoslanib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ishlaydigan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mexanizmlar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</a:p>
          <a:p>
            <a:pPr marL="38918"/>
            <a:endParaRPr lang="en-US" sz="48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4278" y="2369443"/>
            <a:ext cx="727405" cy="16837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77852" y="297475"/>
            <a:ext cx="199609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53468" y="441033"/>
            <a:ext cx="1996096" cy="58787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36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914182" y="23291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F5C6D78-AE65-47B1-8399-835F80A37B86}"/>
              </a:ext>
            </a:extLst>
          </p:cNvPr>
          <p:cNvSpPr/>
          <p:nvPr/>
        </p:nvSpPr>
        <p:spPr>
          <a:xfrm>
            <a:off x="254279" y="4743595"/>
            <a:ext cx="727405" cy="16837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609" y="1842051"/>
            <a:ext cx="11090479" cy="4492487"/>
          </a:xfrm>
        </p:spPr>
        <p:txBody>
          <a:bodyPr>
            <a:normAutofit/>
          </a:bodyPr>
          <a:lstStyle/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muvozanatda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Richagning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Polistpastda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ko‘chmas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bloklar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orttirib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3-mashqning   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2- 6-masalasini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(73-bet)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44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19FD41-0D12-4359-873A-82A679918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2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momenti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8AEF21C-D555-430D-894B-754A9348BC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1305" y="1325217"/>
                <a:ext cx="11251094" cy="5208105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itchFamily="34" charset="0"/>
                    <a:cs typeface="Arial" pitchFamily="34" charset="0"/>
                  </a:rPr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qo‘yilgan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o‘qigacha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qisqa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yelkasi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yelkasiga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ko‘paytmasiga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momenti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en-US" b="1" dirty="0">
                    <a:latin typeface="Arial" pitchFamily="34" charset="0"/>
                    <a:cs typeface="Arial" pitchFamily="34" charset="0"/>
                  </a:rPr>
                  <a:t>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𝑵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lang="en-US" b="1" dirty="0">
                  <a:latin typeface="Arial" pitchFamily="34" charset="0"/>
                  <a:cs typeface="Arial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itchFamily="34" charset="0"/>
                    <a:cs typeface="Arial" pitchFamily="34" charset="0"/>
                  </a:rPr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nalishi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qarama-qarshi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kattalikari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lekin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yotmaydigan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kuchlar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             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32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8AEF21C-D555-430D-894B-754A9348BC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1305" y="1325217"/>
                <a:ext cx="11251094" cy="5208105"/>
              </a:xfrm>
              <a:blipFill rotWithShape="1">
                <a:blip r:embed="rId2"/>
                <a:stretch>
                  <a:fillRect l="-1354" t="-1520" r="-14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C4886B-DF06-45D4-8D15-35CCE9AB04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261" y="4586746"/>
            <a:ext cx="2226365" cy="1961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C30A60-FB8D-4EEE-BBA1-DE3117D97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2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Momentlar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EADDC7B-79DA-48BF-B482-2E36B886F6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4191" y="2040833"/>
                <a:ext cx="11383618" cy="3826567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ta‘sir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etayotgan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momentlarining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nolga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muvozanatda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</m:e>
                    </m:acc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∙∙∙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b>
                        </m:sSub>
                      </m:e>
                    </m:acc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en-US" b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Bu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momentlar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qoidasi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EADDC7B-79DA-48BF-B482-2E36B886F6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4191" y="2040833"/>
                <a:ext cx="11383618" cy="3826567"/>
              </a:xfrm>
              <a:blipFill rotWithShape="1">
                <a:blip r:embed="rId2"/>
                <a:stretch>
                  <a:fillRect l="-1338" t="-2070" r="-13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303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1BB0CA-A465-42ED-AE01-530C713D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Richaglar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926985-8559-4128-815D-BEBEF0B49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430" y="1552370"/>
            <a:ext cx="11317357" cy="112718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mexanizm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richag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Richaglarning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9DAF8D-71C5-49D8-A41D-DDABC2DDA4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496" y="2653793"/>
            <a:ext cx="8799444" cy="17691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DE2383-E90B-4974-91C8-79B6D2BB98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130" y="4613249"/>
            <a:ext cx="5353879" cy="206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51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C52C52-46A1-4AD5-A8C3-D39C67D5B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Bloklar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C2D74CD-270F-40FA-B246-CC0D59C8B8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2186609"/>
                <a:ext cx="7394713" cy="4359964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Ko‘char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ko‘chmas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bloklar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darajali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polispast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𝑷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C2D74CD-270F-40FA-B246-CC0D59C8B8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2186609"/>
                <a:ext cx="7394713" cy="4359964"/>
              </a:xfrm>
              <a:blipFill rotWithShape="1">
                <a:blip r:embed="rId2"/>
                <a:stretch>
                  <a:fillRect l="-2061" t="-20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A3D3C4-D905-4595-89CE-67EDD13F9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539" y="2186609"/>
            <a:ext cx="3644347" cy="329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87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C2FB0C-3DE9-4169-88DE-2995E6217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276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3B0115-6EA7-4EF3-BB70-E19ABC590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331" y="1126433"/>
            <a:ext cx="11345354" cy="542013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3200" dirty="0"/>
              <a:t>      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Qoidani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muvozanatda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aylantiruvchi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momentlarining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o‘ngga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aylantiruvchi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momentlarining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yig‘indisiga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momentlarining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noldan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nolga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noldan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   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To‘g‘I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A) </a:t>
            </a:r>
            <a:endParaRPr lang="ru-RU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40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DFAF1D-CFAC-4893-B9F4-5D10C0960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529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0A003E-FEFD-4491-953E-E4AEA96AF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881809"/>
            <a:ext cx="10257184" cy="180154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Bir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200 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300 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 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uzunlikdagi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vaznsiz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richag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muvozanatda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yelkasi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515241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060174" y="263032"/>
                <a:ext cx="4220884" cy="3871646"/>
              </a:xfrm>
            </p:spPr>
            <p:txBody>
              <a:bodyPr/>
              <a:lstStyle/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=200 </m:t>
                    </m:r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</m:t>
                    </m:r>
                  </m:oMath>
                </a14:m>
                <a:r>
                  <a:rPr lang="en-US" sz="32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=300 </m:t>
                    </m:r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</m:t>
                    </m:r>
                  </m:oMath>
                </a14:m>
                <a:r>
                  <a:rPr lang="en-US" sz="3200" b="0" i="0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en-US" sz="3600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uz-Latn-UZ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060174" y="263032"/>
                <a:ext cx="4220884" cy="3871646"/>
              </a:xfrm>
              <a:blipFill>
                <a:blip r:embed="rId2"/>
                <a:stretch>
                  <a:fillRect l="-4480" t="-33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837043" y="263031"/>
                <a:ext cx="7354957" cy="6840134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2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32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</m:t>
                      </m:r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g</m:t>
                      </m:r>
                      <m:sSub>
                        <m:sSubPr>
                          <m:ctrlPr>
                            <a:rPr lang="en-US" sz="320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b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3200" b="0" i="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g</m:t>
                      </m:r>
                      <m:sSub>
                        <m:sSubPr>
                          <m:ctrlPr>
                            <a:rPr lang="en-US" sz="320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b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𝑙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𝑙</m:t>
                      </m:r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num>
                        <m:den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837043" y="263031"/>
                <a:ext cx="7354957" cy="6840134"/>
              </a:xfrm>
              <a:blipFill>
                <a:blip r:embed="rId3"/>
                <a:stretch>
                  <a:fillRect t="-6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281056" y="426088"/>
            <a:ext cx="0" cy="32050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33DB3A4-7A00-42BC-A572-452860A07F48}"/>
              </a:ext>
            </a:extLst>
          </p:cNvPr>
          <p:cNvSpPr txBox="1"/>
          <p:nvPr/>
        </p:nvSpPr>
        <p:spPr>
          <a:xfrm>
            <a:off x="5638800" y="298836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D7F8FB0-0235-4810-BB1A-CE9FD4ACF598}"/>
              </a:ext>
            </a:extLst>
          </p:cNvPr>
          <p:cNvCxnSpPr/>
          <p:nvPr/>
        </p:nvCxnSpPr>
        <p:spPr>
          <a:xfrm>
            <a:off x="1060174" y="2451652"/>
            <a:ext cx="39093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"/>
          <p:cNvGrpSpPr/>
          <p:nvPr/>
        </p:nvGrpSpPr>
        <p:grpSpPr>
          <a:xfrm>
            <a:off x="7488098" y="723668"/>
            <a:ext cx="2238375" cy="1304925"/>
            <a:chOff x="7488098" y="723668"/>
            <a:chExt cx="2238375" cy="1304925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80CAA210-98C9-426E-8028-EEB958D476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8098" y="723668"/>
              <a:ext cx="2238375" cy="1304925"/>
            </a:xfrm>
            <a:prstGeom prst="rect">
              <a:avLst/>
            </a:prstGeom>
          </p:spPr>
        </p:pic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4B712505-5FCD-4EEF-BEDF-7F008AE83F09}"/>
                </a:ext>
              </a:extLst>
            </p:cNvPr>
            <p:cNvSpPr/>
            <p:nvPr/>
          </p:nvSpPr>
          <p:spPr>
            <a:xfrm>
              <a:off x="7991061" y="1881809"/>
              <a:ext cx="185531" cy="14678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9589863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8395BA7-CF76-4CE8-B8F2-838FE0675A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36104"/>
                <a:ext cx="10515600" cy="554085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</a:t>
                </a:r>
              </a:p>
              <a:p>
                <a:pPr marL="0" indent="0">
                  <a:buNone/>
                </a:pPr>
                <a:r>
                  <a:rPr lang="en-US" sz="3600" dirty="0">
                    <a:cs typeface="Arial" panose="020B0604020202020204" pitchFamily="34" charset="0"/>
                  </a:rPr>
                  <a:t>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/>
                  <a:t> </a:t>
                </a: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chemeClr val="accent1"/>
                    </a:solidFill>
                  </a:rPr>
                  <a:t>         </a:t>
                </a:r>
              </a:p>
              <a:p>
                <a:pPr marL="0" indent="0">
                  <a:buNone/>
                </a:pP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300 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∙1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300 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+200 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=0,6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cm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𝒍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𝐜𝐦</m:t>
                    </m:r>
                  </m:oMath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       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8395BA7-CF76-4CE8-B8F2-838FE0675A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36104"/>
                <a:ext cx="10515600" cy="554085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295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481</Words>
  <Application>Microsoft Office PowerPoint</Application>
  <PresentationFormat>Широкоэкранный</PresentationFormat>
  <Paragraphs>61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  Kuch momenti</vt:lpstr>
      <vt:lpstr>                            Momentlar qoidasi</vt:lpstr>
      <vt:lpstr>                                    Richaglar</vt:lpstr>
      <vt:lpstr>                                     Bloklar</vt:lpstr>
      <vt:lpstr>                                          Test</vt:lpstr>
      <vt:lpstr>                                      Masala</vt:lpstr>
      <vt:lpstr>Презентация PowerPoint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75</cp:revision>
  <dcterms:created xsi:type="dcterms:W3CDTF">2020-11-13T17:09:42Z</dcterms:created>
  <dcterms:modified xsi:type="dcterms:W3CDTF">2021-02-23T06:38:44Z</dcterms:modified>
</cp:coreProperties>
</file>