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6" r:id="rId4"/>
    <p:sldId id="287" r:id="rId5"/>
    <p:sldId id="288" r:id="rId6"/>
    <p:sldId id="289" r:id="rId7"/>
    <p:sldId id="291" r:id="rId8"/>
    <p:sldId id="290" r:id="rId9"/>
    <p:sldId id="292" r:id="rId10"/>
    <p:sldId id="293" r:id="rId11"/>
    <p:sldId id="295" r:id="rId12"/>
    <p:sldId id="296" r:id="rId13"/>
    <p:sldId id="28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00"/>
    <a:srgbClr val="D3E8FE"/>
    <a:srgbClr val="02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C4A43-B88F-42FB-BCF3-33BBD99BB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3118F1-D87A-4BC5-8920-8BFA4E68E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BAD88E-B104-4C25-8F7B-B01FD3AA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3B5-F71C-47D9-9A5D-2FF7DB5D529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B5246-D4BA-4230-A091-BB6CED85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D8A248-D660-49EC-AB46-CBA0EDA4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DED-5431-4A94-AA3C-5205327B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4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ECC6C-6E8E-4A39-9A4C-A31DE906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2158EA-FB0E-4D80-A5C2-3C571C75D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756EF-463B-4EAA-B8C5-C52AAA50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3B5-F71C-47D9-9A5D-2FF7DB5D529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B0E604-2600-4FEA-8A71-64BD5FF5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047793-6A99-4FEF-8D67-CDD97932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DED-5431-4A94-AA3C-5205327B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1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235D46-9C77-4C8F-A7FC-DF8AB86573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A08CE7-E3A8-4A60-A90F-50D81B271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6F75E6-1230-4683-90C7-2B6A47A5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3B5-F71C-47D9-9A5D-2FF7DB5D529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43EE0C-498E-4A06-BD55-0B8E84B7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39C5F4-D51D-40E5-8339-E67A8124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DED-5431-4A94-AA3C-5205327B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33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7925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A5125-41F8-43CB-96F1-DE547112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04F6EC-347B-44EA-A78F-FB1398296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9E3CB-C308-4A9D-B4FC-FCBB7644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3B5-F71C-47D9-9A5D-2FF7DB5D529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53674-714F-404A-BBC8-D2D928B0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EE7E3-19D7-42FF-97DF-8341E67B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DED-5431-4A94-AA3C-5205327B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8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E8497-3B02-47F2-988E-BCE751A7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807440-7D82-4D06-9CB6-2FB36B6F2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5EE7B8-7AB9-46CA-9590-E9708B21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3B5-F71C-47D9-9A5D-2FF7DB5D529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5731C-67F1-46C9-90E3-84F78BC8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8EC7D1-3C10-4005-9D77-74F70212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DED-5431-4A94-AA3C-5205327B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0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DFB10-6931-4BDC-B16C-EC3FC966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235EC2-617D-45B6-A81A-D9DDE0E51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754CF2-7CC9-4403-AABA-40818CAFC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F8543-0140-458B-BC16-037F454F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3B5-F71C-47D9-9A5D-2FF7DB5D529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01171A-3EAF-4A50-91AE-8E853B08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992EBA-191B-49C8-97A6-11E565F3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DED-5431-4A94-AA3C-5205327B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1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A6FDA-18BD-410F-84F8-79761672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1FEF96-44CE-4901-8134-6A4C5E3E5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B0CBA5-7E16-4582-9A56-DC14E539F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059D00-8FD4-4FFE-9758-C4B2890B2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52B0F3-13E8-4B33-A05C-66445494C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80AA1B-DA8F-4FB0-B72F-5BB9A35C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3B5-F71C-47D9-9A5D-2FF7DB5D529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D31EC4-44C3-4E37-9A1E-55C9BFC1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BAAFF4-2F2F-46D3-96D6-92E45880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DED-5431-4A94-AA3C-5205327B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7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B7FE6-F11B-4A8C-9CFF-1099E107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370B6-3F5A-4FAE-8D35-A64AA360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3B5-F71C-47D9-9A5D-2FF7DB5D529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D805B9-9D46-40C6-8479-4EAA993B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C13C02-C3A6-40EC-96B9-B7020FA2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DED-5431-4A94-AA3C-5205327B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6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B97E9C-D46F-46B0-B842-1E9666F8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3B5-F71C-47D9-9A5D-2FF7DB5D529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D1E064-AAD7-400B-A50E-CC57B3E8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C9B068-EDB7-4A21-85B0-102EA3C2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DED-5431-4A94-AA3C-5205327B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14165-DDAC-4B43-9D26-CF45A8CF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3D1C7-026E-48AF-8430-3FC5B41BD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9CAC59-C8B8-4FE0-824F-46D52CAEE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5FCF13-A6DC-489A-8B50-8883937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3B5-F71C-47D9-9A5D-2FF7DB5D529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7F59E0-FEFC-4C0B-AE53-86C646A1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FDEA75-7AD2-462B-AA40-71D7D02C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DED-5431-4A94-AA3C-5205327B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2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5114E-A5D8-4F4F-A5C1-453F04F4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66E1EE-072B-4444-95C5-B0AB37D70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B1DE38-2A5E-452E-9FAE-65121B93F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2053C3-E7AF-41FE-9FF4-F1CDF684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83B5-F71C-47D9-9A5D-2FF7DB5D529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7B1B8D-F7F0-41D1-A711-02972098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2AEE0B-A098-4BC7-98C3-438EA81C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0DED-5431-4A94-AA3C-5205327B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8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1A645-B606-4131-B4FE-DBDF2986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74A97F-3E3E-435D-905E-4AC3381DA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1975E-7223-4624-811A-A5A90A028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B83B5-F71C-47D9-9A5D-2FF7DB5D529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898D3-BA13-4F28-BCFE-978E36B62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A36D23-1457-4935-9CBC-5D751A1C5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0DED-5431-4A94-AA3C-5205327B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12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82700" y="2744208"/>
            <a:ext cx="9245599" cy="502348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Aft>
                <a:spcPts val="1200"/>
              </a:spcAft>
            </a:pPr>
            <a:r>
              <a:rPr lang="uz-Latn-UZ" sz="44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38918"/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Jismlarning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muvozanatda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bo</a:t>
            </a:r>
            <a:r>
              <a:rPr lang="uz-Latn-UZ" sz="4400" b="1" dirty="0">
                <a:solidFill>
                  <a:srgbClr val="2365C7"/>
                </a:solidFill>
                <a:latin typeface="Arial"/>
                <a:cs typeface="Arial"/>
              </a:rPr>
              <a:t>‘</a:t>
            </a: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lish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shartlari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.</a:t>
            </a: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uz-Latn-UZ" sz="8000" dirty="0">
                <a:solidFill>
                  <a:srgbClr val="2365C7"/>
                </a:solidFill>
                <a:latin typeface="Arial"/>
                <a:cs typeface="Arial"/>
              </a:rPr>
              <a:t>   </a:t>
            </a:r>
            <a:endParaRPr lang="uz-Latn-UZ" sz="8000" dirty="0"/>
          </a:p>
          <a:p>
            <a:pPr marL="38918"/>
            <a:endParaRPr lang="en-US" sz="44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40021" y="2473447"/>
            <a:ext cx="727405" cy="15844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77852" y="297475"/>
            <a:ext cx="199609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853468" y="405711"/>
            <a:ext cx="1996096" cy="58787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600" b="1" spc="21" dirty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36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914182" y="23291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F5C6D78-AE65-47B1-8399-835F80A37B86}"/>
              </a:ext>
            </a:extLst>
          </p:cNvPr>
          <p:cNvSpPr/>
          <p:nvPr/>
        </p:nvSpPr>
        <p:spPr>
          <a:xfrm>
            <a:off x="340021" y="4842845"/>
            <a:ext cx="727405" cy="15844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44140C-DD75-4A67-A146-3ACF34197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368" y="1935500"/>
            <a:ext cx="2010528" cy="16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vozanat2">
            <a:hlinkClick r:id="" action="ppaction://media"/>
            <a:extLst>
              <a:ext uri="{FF2B5EF4-FFF2-40B4-BE49-F238E27FC236}">
                <a16:creationId xmlns:a16="http://schemas.microsoft.com/office/drawing/2014/main" id="{4F412953-142C-4BA7-BD3D-C58A8F28AC6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827" y="192223"/>
            <a:ext cx="11516138" cy="6526629"/>
          </a:xfrm>
        </p:spPr>
      </p:pic>
      <p:sp>
        <p:nvSpPr>
          <p:cNvPr id="2" name="Прямоугольник 1"/>
          <p:cNvSpPr/>
          <p:nvPr/>
        </p:nvSpPr>
        <p:spPr>
          <a:xfrm>
            <a:off x="3170489" y="5084748"/>
            <a:ext cx="1401510" cy="350377"/>
          </a:xfrm>
          <a:prstGeom prst="rect">
            <a:avLst/>
          </a:prstGeom>
          <a:solidFill>
            <a:srgbClr val="D3E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9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209AF11-CCF8-4192-A66D-CD61E1895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2239617"/>
                <a:ext cx="7563678" cy="393734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Jism vagon devorlariga rasmda ko‘rsatilgandek bog‘langan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600" dirty="0"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 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=1,6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=0,6 </m:t>
                    </m:r>
                    <m:r>
                      <a:rPr lang="uz-Latn-UZ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bo‘lsa, vagon tezlanishini toping. 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209AF11-CCF8-4192-A66D-CD61E1895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2239617"/>
                <a:ext cx="7563678" cy="3937346"/>
              </a:xfrm>
              <a:blipFill>
                <a:blip r:embed="rId2"/>
                <a:stretch>
                  <a:fillRect l="-2500" t="-2632" r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A5F02DE-ACEB-4127-8B3F-94DC8B9F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66C541-8B58-418F-AD6D-A7DFCA2F90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57" t="35548" r="16413" b="41010"/>
          <a:stretch/>
        </p:blipFill>
        <p:spPr>
          <a:xfrm>
            <a:off x="8560903" y="2239617"/>
            <a:ext cx="3205594" cy="25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79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36103" y="344557"/>
                <a:ext cx="3776869" cy="3962397"/>
              </a:xfrm>
            </p:spPr>
            <p:txBody>
              <a:bodyPr/>
              <a:lstStyle/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=1,6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=0,6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36103" y="344557"/>
                <a:ext cx="3776869" cy="3962397"/>
              </a:xfrm>
              <a:blipFill>
                <a:blip r:embed="rId2"/>
                <a:stretch>
                  <a:fillRect l="-4032" t="-3846" b="-5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4585252" y="344557"/>
                <a:ext cx="7275443" cy="4187686"/>
              </a:xfrm>
            </p:spPr>
            <p:txBody>
              <a:bodyPr/>
              <a:lstStyle/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  <a:r>
                  <a:rPr lang="uz-Latn-UZ" sz="2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𝑚𝑎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4585252" y="344557"/>
                <a:ext cx="7275443" cy="4187686"/>
              </a:xfrm>
              <a:blipFill>
                <a:blip r:embed="rId3"/>
                <a:stretch>
                  <a:fillRect t="-36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4412972" y="887894"/>
            <a:ext cx="0" cy="3419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104" y="4532242"/>
                <a:ext cx="10535478" cy="21799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1,6 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−0,6 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−7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∙10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=1,25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e>
                      <m:sup>
                        <m:r>
                          <a:rPr lang="uz-Latn-UZ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4" y="4532242"/>
                <a:ext cx="10535478" cy="2179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9D2CCD-129E-4031-933F-F98402CA8B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6957" t="35548" r="16413" b="41010"/>
          <a:stretch/>
        </p:blipFill>
        <p:spPr>
          <a:xfrm>
            <a:off x="8222973" y="1274227"/>
            <a:ext cx="3205594" cy="2540379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B2101C0-FFE0-49BD-9BED-85DAD7B1E99E}"/>
              </a:ext>
            </a:extLst>
          </p:cNvPr>
          <p:cNvCxnSpPr/>
          <p:nvPr/>
        </p:nvCxnSpPr>
        <p:spPr>
          <a:xfrm>
            <a:off x="636103" y="3719821"/>
            <a:ext cx="3617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91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563FC-11D4-4B2D-8D2C-F33624EE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921565"/>
            <a:ext cx="11262758" cy="4545496"/>
          </a:xfrm>
        </p:spPr>
        <p:txBody>
          <a:bodyPr>
            <a:normAutofit/>
          </a:bodyPr>
          <a:lstStyle/>
          <a:p>
            <a:pPr marL="623888" indent="-623888" algn="just">
              <a:lnSpc>
                <a:spcPct val="100000"/>
              </a:lnSpc>
              <a:buAutoNum type="arabicPeriod"/>
              <a:tabLst>
                <a:tab pos="538163" algn="l"/>
              </a:tabLs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623888" indent="-623888" algn="just">
              <a:lnSpc>
                <a:spcPct val="100000"/>
              </a:lnSpc>
              <a:buAutoNum type="arabicPeriod"/>
              <a:tabLst>
                <a:tab pos="538163" algn="l"/>
              </a:tabLs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muvozanatda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shartlari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623888" indent="-623888" algn="just">
              <a:lnSpc>
                <a:spcPct val="100000"/>
              </a:lnSpc>
              <a:buAutoNum type="arabicPeriod"/>
              <a:tabLst>
                <a:tab pos="538163" algn="l"/>
              </a:tabLs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Muvozanatning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623888" indent="-623888" algn="just">
              <a:lnSpc>
                <a:spcPct val="100000"/>
              </a:lnSpc>
              <a:buAutoNum type="arabicPeriod"/>
              <a:tabLst>
                <a:tab pos="538163" algn="l"/>
              </a:tabLst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turlariga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turmushda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texnikada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4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35F75-3FE6-45DD-9E40-0A9F412A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19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Massa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2742087-7146-4C2A-8F09-BC7119F3B5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3582" y="1563756"/>
                <a:ext cx="11118575" cy="500932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Massa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markazi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deyilganda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mujassam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nuqta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tushuniladi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acc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2742087-7146-4C2A-8F09-BC7119F3B5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582" y="1563756"/>
                <a:ext cx="11118575" cy="5009321"/>
              </a:xfrm>
              <a:blipFill>
                <a:blip r:embed="rId2"/>
                <a:stretch>
                  <a:fillRect l="-1425" t="-1583" r="-13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7CC30C-A2EE-40D1-B4D8-C35D28E9F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14" y="2892284"/>
            <a:ext cx="1958202" cy="25086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3BB015-3492-47E5-8BAA-92456D70A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1" y="2892284"/>
            <a:ext cx="3296819" cy="250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2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7FCA69B-AF7F-4071-BE44-74145DC1ED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827" y="728870"/>
                <a:ext cx="11317356" cy="5791200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bo‘lmagan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jismlar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muvozanatda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qolishi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etayotgan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kuchlarning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nolga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bo‘lishi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∙∙∙+</m:t>
                    </m:r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7FCA69B-AF7F-4071-BE44-74145DC1ED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827" y="728870"/>
                <a:ext cx="11317356" cy="5791200"/>
              </a:xfrm>
              <a:blipFill>
                <a:blip r:embed="rId2"/>
                <a:stretch>
                  <a:fillRect l="-1346" t="-1368" r="-1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DC9B94-221E-4C56-9ACB-30757D369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78" y="3050850"/>
            <a:ext cx="6467061" cy="169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5BBAE-65B5-424A-8D6F-51245596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570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                          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Muvozanat  turlarli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F0BEAE-F645-41A4-AB8D-846F099B0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510748"/>
            <a:ext cx="11370366" cy="500932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/>
              <a:t>                                       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Turg‘un muvozanat.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     Jismni muvozanat holatidan chetga chiqarilganda uni dastlabki vaziyatga qaytaruvchi kuch hosil bo‘ladigan muvozanatga </a:t>
            </a:r>
            <a:r>
              <a:rPr 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turg‘un muvozanat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deyiladi.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CC1555-DF65-4D4B-89A9-7B05DC469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24" y="3881645"/>
            <a:ext cx="28289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1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87BD3-051B-40B7-B86F-2BDC08E7F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Turg‘unmas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698BE-AD99-4311-A6F3-2FF5DB4EB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643270"/>
            <a:ext cx="11158331" cy="478403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Jismni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holatidan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chetga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chiqarilganda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vaziyatidan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uzoqlashtiruvchi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muvozanatga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turg‘unmas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38B3E-0B59-402A-9FE4-E9A8AF84C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3429000"/>
            <a:ext cx="3009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6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EF73D-F400-4EE4-BFB3-1EF2E9D2B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987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Farqsiz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14F5CE-B6D5-42DB-8F8B-6EC59C953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1722782"/>
            <a:ext cx="10800522" cy="485029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Jismni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vaziyatidan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chetga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chiqarilganda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holatini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o‘zgartiradigan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bo‘lmasa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farqsiz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muvoznat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43F97A-602E-45A0-837F-40F8B35AE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90" y="3551583"/>
            <a:ext cx="2835967" cy="26901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A79DADF-692C-4000-9060-6D6C3D30BC20}"/>
              </a:ext>
            </a:extLst>
          </p:cNvPr>
          <p:cNvSpPr/>
          <p:nvPr/>
        </p:nvSpPr>
        <p:spPr>
          <a:xfrm>
            <a:off x="7063409" y="5512905"/>
            <a:ext cx="291548" cy="596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6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vozanat turlari+">
            <a:hlinkClick r:id="" action="ppaction://media"/>
            <a:extLst>
              <a:ext uri="{FF2B5EF4-FFF2-40B4-BE49-F238E27FC236}">
                <a16:creationId xmlns:a16="http://schemas.microsoft.com/office/drawing/2014/main" id="{74521248-82DF-44B8-AD3C-EA5E00850A8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129" y="178904"/>
            <a:ext cx="11774853" cy="6500191"/>
          </a:xfr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E12797-D316-404A-9304-682790C963A3}"/>
              </a:ext>
            </a:extLst>
          </p:cNvPr>
          <p:cNvSpPr/>
          <p:nvPr/>
        </p:nvSpPr>
        <p:spPr>
          <a:xfrm>
            <a:off x="649357" y="3127513"/>
            <a:ext cx="2928730" cy="5433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Turg‘un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A26ACCF-1D89-448F-AA7D-19CE4FC640DA}"/>
              </a:ext>
            </a:extLst>
          </p:cNvPr>
          <p:cNvSpPr/>
          <p:nvPr/>
        </p:nvSpPr>
        <p:spPr>
          <a:xfrm>
            <a:off x="4459357" y="3127514"/>
            <a:ext cx="3273286" cy="5433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Farqsiz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D56CDEF-51AA-4D23-BAE6-20BC46B385F5}"/>
              </a:ext>
            </a:extLst>
          </p:cNvPr>
          <p:cNvSpPr/>
          <p:nvPr/>
        </p:nvSpPr>
        <p:spPr>
          <a:xfrm>
            <a:off x="8613913" y="3127513"/>
            <a:ext cx="3266958" cy="5433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Turg‘unmas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81B924-9842-4576-A239-DA19D99E136C}"/>
              </a:ext>
            </a:extLst>
          </p:cNvPr>
          <p:cNvSpPr/>
          <p:nvPr/>
        </p:nvSpPr>
        <p:spPr>
          <a:xfrm>
            <a:off x="3856383" y="5943600"/>
            <a:ext cx="4585252" cy="258417"/>
          </a:xfrm>
          <a:prstGeom prst="rect">
            <a:avLst/>
          </a:prstGeom>
          <a:solidFill>
            <a:srgbClr val="0081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1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1E00ED-9FDC-48AF-BA4E-056C82741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384312"/>
            <a:ext cx="10800521" cy="613575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turg‘unligi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quyidagilarga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1)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jism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og‘irligiga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2) jism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yuzining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kattaligiga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3)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ag‘dariluvchi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kuchning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og‘irlik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markazidan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qanchalik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quyida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qo‘yilganligiga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78C4E8-10CF-40A0-BE59-B0E20FAAB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8" y="3783494"/>
            <a:ext cx="3988904" cy="27365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4697DE-FE0E-4FF5-926D-2A40C804D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4" y="3624467"/>
            <a:ext cx="4399723" cy="27365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58CDA9-C990-447D-937E-D440710CAEF1}"/>
              </a:ext>
            </a:extLst>
          </p:cNvPr>
          <p:cNvSpPr/>
          <p:nvPr/>
        </p:nvSpPr>
        <p:spPr>
          <a:xfrm>
            <a:off x="3644349" y="4147931"/>
            <a:ext cx="331304" cy="13252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5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vozanat">
            <a:hlinkClick r:id="" action="ppaction://media"/>
            <a:extLst>
              <a:ext uri="{FF2B5EF4-FFF2-40B4-BE49-F238E27FC236}">
                <a16:creationId xmlns:a16="http://schemas.microsoft.com/office/drawing/2014/main" id="{89FB6FD7-0DB9-4B4E-94DE-380DFB3E21A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5793" y="357808"/>
            <a:ext cx="11450919" cy="6374295"/>
          </a:xfrm>
        </p:spPr>
      </p:pic>
      <p:sp>
        <p:nvSpPr>
          <p:cNvPr id="2" name="Прямоугольник 1"/>
          <p:cNvSpPr/>
          <p:nvPr/>
        </p:nvSpPr>
        <p:spPr>
          <a:xfrm>
            <a:off x="6742632" y="6375162"/>
            <a:ext cx="5232626" cy="322757"/>
          </a:xfrm>
          <a:prstGeom prst="rect">
            <a:avLst/>
          </a:prstGeom>
          <a:solidFill>
            <a:srgbClr val="02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391</Words>
  <Application>Microsoft Office PowerPoint</Application>
  <PresentationFormat>Широкоэкранный</PresentationFormat>
  <Paragraphs>62</Paragraphs>
  <Slides>13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                   Massa markazi</vt:lpstr>
      <vt:lpstr>Презентация PowerPoint</vt:lpstr>
      <vt:lpstr>                           Muvozanat  turlarli</vt:lpstr>
      <vt:lpstr>                     Turg‘unmas muvozanat</vt:lpstr>
      <vt:lpstr>                           Farqsiz muvozanat</vt:lpstr>
      <vt:lpstr>Презентация PowerPoint</vt:lpstr>
      <vt:lpstr>Презентация PowerPoint</vt:lpstr>
      <vt:lpstr>Презентация PowerPoint</vt:lpstr>
      <vt:lpstr>Презентация PowerPoint</vt:lpstr>
      <vt:lpstr>Masala</vt:lpstr>
      <vt:lpstr>Презентация PowerPoint</vt:lpstr>
      <vt:lpstr>Mustaqil bajarish uchun topshiriqlar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69</cp:revision>
  <dcterms:created xsi:type="dcterms:W3CDTF">2020-11-13T17:09:42Z</dcterms:created>
  <dcterms:modified xsi:type="dcterms:W3CDTF">2021-02-23T06:37:07Z</dcterms:modified>
</cp:coreProperties>
</file>