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58" r:id="rId3"/>
    <p:sldId id="259" r:id="rId4"/>
    <p:sldId id="288" r:id="rId5"/>
    <p:sldId id="289" r:id="rId6"/>
    <p:sldId id="290" r:id="rId7"/>
    <p:sldId id="287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84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image" Target="../media/image21.pn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image" Target="../media/image3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4F3437-866B-4159-80FF-8721B7070F2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74886D-D42F-423A-8E72-767569677346}">
      <dgm:prSet phldrT="[Текст]" custT="1"/>
      <dgm:spPr/>
      <dgm:t>
        <a:bodyPr/>
        <a:lstStyle/>
        <a:p>
          <a:pPr algn="ctr"/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noelastik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44D492-2578-4A0B-921B-84448D0329AD}" type="parTrans" cxnId="{2980783C-4C6D-46EF-AB03-A52BC9779581}">
      <dgm:prSet/>
      <dgm:spPr/>
      <dgm:t>
        <a:bodyPr/>
        <a:lstStyle/>
        <a:p>
          <a:endParaRPr lang="ru-RU"/>
        </a:p>
      </dgm:t>
    </dgm:pt>
    <dgm:pt modelId="{085D9D74-55B8-43A1-B2D4-2466F537710E}" type="sibTrans" cxnId="{2980783C-4C6D-46EF-AB03-A52BC9779581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3612753D-C5EF-44E3-8618-CAFF215A3C9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acc>
                    <m:accPr>
                      <m:chr m:val="⃗"/>
                      <m:ctrlPr>
                        <a:rPr lang="uz-Latn-UZ" sz="4400" i="1" smtClean="0"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 lang="uz-Latn-UZ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</m:e>
                  </m:acc>
                  <m:r>
                    <a:rPr lang="uz-Latn-UZ" sz="44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uz-Latn-UZ" sz="4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uz-Latn-UZ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𝜗</m:t>
                              </m:r>
                            </m:e>
                          </m:acc>
                        </m:e>
                        <m:sub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z-Latn-UZ" sz="4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uz-Latn-UZ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uz-Latn-UZ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uz-Latn-UZ" sz="4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uz-Latn-UZ" sz="4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𝜗</m:t>
                              </m:r>
                            </m:e>
                          </m:acc>
                        </m:e>
                        <m:sub>
                          <m:r>
                            <a:rPr lang="uz-Latn-UZ" sz="44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den>
                  </m:f>
                </m:oMath>
              </a14:m>
              <a:r>
                <a:rPr lang="uz-Latn-UZ" sz="5800" dirty="0"/>
                <a:t> </a:t>
              </a:r>
              <a:endParaRPr lang="ru-RU" sz="5800" dirty="0"/>
            </a:p>
          </dgm:t>
        </dgm:pt>
      </mc:Choice>
      <mc:Fallback xmlns="">
        <dgm:pt modelId="{3612753D-C5EF-44E3-8618-CAFF215A3C99}">
          <dgm:prSet phldrT="[Текст]" custT="1"/>
          <dgm:spPr/>
          <dgm:t>
            <a:bodyPr/>
            <a:lstStyle/>
            <a:p>
              <a:pPr algn="ctr"/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</a:t>
              </a:r>
              <a:r>
                <a:rPr lang="uz-Latn-UZ" sz="4400" b="0" i="0">
                  <a:latin typeface="Cambria Math" panose="02040503050406030204" pitchFamily="18" charset="0"/>
                </a:rPr>
                <a:t>=(</a:t>
              </a:r>
              <a:r>
                <a:rPr lang="uz-Latn-UZ" sz="4400" i="0">
                  <a:latin typeface="Cambria Math" panose="02040503050406030204" pitchFamily="18" charset="0"/>
                </a:rPr>
                <a:t>𝑚_1 </a:t>
              </a:r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⃗_</a:t>
              </a:r>
              <a:r>
                <a:rPr lang="uz-Latn-UZ" sz="4400" i="0">
                  <a:latin typeface="Cambria Math" panose="02040503050406030204" pitchFamily="18" charset="0"/>
                </a:rPr>
                <a:t>1+𝑚_2 </a:t>
              </a:r>
              <a:r>
                <a:rPr lang="uz-Latn-UZ" sz="44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⃗_</a:t>
              </a:r>
              <a:r>
                <a:rPr lang="uz-Latn-UZ" sz="4400" i="0">
                  <a:latin typeface="Cambria Math" panose="02040503050406030204" pitchFamily="18" charset="0"/>
                </a:rPr>
                <a:t>2</a:t>
              </a:r>
              <a:r>
                <a:rPr lang="uz-Latn-UZ" sz="4400" b="0" i="0">
                  <a:latin typeface="Cambria Math" panose="02040503050406030204" pitchFamily="18" charset="0"/>
                </a:rPr>
                <a:t>)/(𝑚_1+𝑚_2 )</a:t>
              </a:r>
              <a:r>
                <a:rPr lang="uz-Latn-UZ" sz="5800" dirty="0"/>
                <a:t> </a:t>
              </a:r>
              <a:endParaRPr lang="ru-RU" sz="5800" dirty="0"/>
            </a:p>
          </dgm:t>
        </dgm:pt>
      </mc:Fallback>
    </mc:AlternateContent>
    <dgm:pt modelId="{95E6F5F7-928E-4256-95AD-A75E1D416356}" type="parTrans" cxnId="{0232DDB2-F2E0-4B67-9F1F-710ED69FBC4C}">
      <dgm:prSet/>
      <dgm:spPr/>
      <dgm:t>
        <a:bodyPr/>
        <a:lstStyle/>
        <a:p>
          <a:endParaRPr lang="ru-RU"/>
        </a:p>
      </dgm:t>
    </dgm:pt>
    <dgm:pt modelId="{43D91B06-42D2-4423-80F1-853FAEDEDCFB}" type="sibTrans" cxnId="{0232DDB2-F2E0-4B67-9F1F-710ED69FBC4C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6A32EE14-D127-4D6B-946D-FD0E7F8C2D6B}">
          <dgm:prSet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acc>
                        <m:accPr>
                          <m:chr m:val="⃗"/>
                          <m:ctrlPr>
                            <a:rPr lang="uz-Latn-UZ" sz="4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z-Latn-UZ" sz="40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</m:acc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acc>
                        <m:accPr>
                          <m:chr m:val="⃗"/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</m:acc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=(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)</m:t>
                  </m:r>
                  <m:acc>
                    <m:accPr>
                      <m:chr m:val="⃗"/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</m:e>
                  </m:acc>
                </m:oMath>
              </a14:m>
              <a:r>
                <a:rPr lang="en-US" sz="5400" dirty="0"/>
                <a:t>  </a:t>
              </a:r>
              <a:endParaRPr lang="ru-RU" sz="5400" dirty="0"/>
            </a:p>
          </dgm:t>
        </dgm:pt>
      </mc:Choice>
      <mc:Fallback xmlns="">
        <dgm:pt modelId="{6A32EE14-D127-4D6B-946D-FD0E7F8C2D6B}">
          <dgm:prSet custT="1"/>
          <dgm:spPr/>
          <dgm:t>
            <a:bodyPr/>
            <a:lstStyle/>
            <a:p>
              <a:pPr algn="ctr"/>
              <a:r>
                <a:rPr lang="uz-Latn-UZ" sz="4000" b="0" i="0">
                  <a:latin typeface="Cambria Math" panose="02040503050406030204" pitchFamily="18" charset="0"/>
                </a:rPr>
                <a:t>𝑚_1 </a:t>
              </a:r>
              <a:r>
                <a:rPr lang="uz-Latn-UZ" sz="400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⃗_</a:t>
              </a:r>
              <a:r>
                <a:rPr lang="uz-Latn-UZ" sz="4000" b="0" i="0">
                  <a:latin typeface="Cambria Math" panose="02040503050406030204" pitchFamily="18" charset="0"/>
                </a:rPr>
                <a:t>1+𝑚_2 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⃗_</a:t>
              </a:r>
              <a:r>
                <a:rPr lang="uz-Latn-UZ" sz="4000" b="0" i="0">
                  <a:latin typeface="Cambria Math" panose="02040503050406030204" pitchFamily="18" charset="0"/>
                </a:rPr>
                <a:t>2=(𝑚_1+𝑚_2)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𝜗 ⃗</a:t>
              </a:r>
              <a:r>
                <a:rPr lang="en-US" sz="5400" dirty="0"/>
                <a:t>  </a:t>
              </a:r>
              <a:endParaRPr lang="ru-RU" sz="5400" dirty="0"/>
            </a:p>
          </dgm:t>
        </dgm:pt>
      </mc:Fallback>
    </mc:AlternateContent>
    <dgm:pt modelId="{669FEF30-C44A-47C1-ACA9-59C845ECED9B}" type="parTrans" cxnId="{4D813A22-B159-420B-81DC-0C0A65517274}">
      <dgm:prSet/>
      <dgm:spPr/>
      <dgm:t>
        <a:bodyPr/>
        <a:lstStyle/>
        <a:p>
          <a:endParaRPr lang="ru-RU"/>
        </a:p>
      </dgm:t>
    </dgm:pt>
    <dgm:pt modelId="{41174AD0-5711-4369-8F82-96116D30948D}" type="sibTrans" cxnId="{4D813A22-B159-420B-81DC-0C0A65517274}">
      <dgm:prSet/>
      <dgm:spPr/>
      <dgm:t>
        <a:bodyPr/>
        <a:lstStyle/>
        <a:p>
          <a:endParaRPr lang="ru-RU"/>
        </a:p>
      </dgm:t>
    </dgm:pt>
    <dgm:pt modelId="{4E18B639-3E86-4C7E-8A09-C2DFD9609572}" type="pres">
      <dgm:prSet presAssocID="{A74F3437-866B-4159-80FF-8721B7070F2A}" presName="Name0" presStyleCnt="0">
        <dgm:presLayoutVars>
          <dgm:chMax val="7"/>
          <dgm:chPref val="7"/>
          <dgm:dir/>
        </dgm:presLayoutVars>
      </dgm:prSet>
      <dgm:spPr/>
    </dgm:pt>
    <dgm:pt modelId="{8C814F4C-BAC8-4E8D-8833-152BE2D184EC}" type="pres">
      <dgm:prSet presAssocID="{A74F3437-866B-4159-80FF-8721B7070F2A}" presName="Name1" presStyleCnt="0"/>
      <dgm:spPr/>
    </dgm:pt>
    <dgm:pt modelId="{FFF3D4A4-A1CB-4363-B108-236FB528366C}" type="pres">
      <dgm:prSet presAssocID="{A74F3437-866B-4159-80FF-8721B7070F2A}" presName="cycle" presStyleCnt="0"/>
      <dgm:spPr/>
    </dgm:pt>
    <dgm:pt modelId="{75A45CE6-4F64-4ADF-93B2-871254B9FA04}" type="pres">
      <dgm:prSet presAssocID="{A74F3437-866B-4159-80FF-8721B7070F2A}" presName="srcNode" presStyleLbl="node1" presStyleIdx="0" presStyleCnt="3"/>
      <dgm:spPr/>
    </dgm:pt>
    <dgm:pt modelId="{C914EF83-F52F-4632-A3A8-85C84DA44597}" type="pres">
      <dgm:prSet presAssocID="{A74F3437-866B-4159-80FF-8721B7070F2A}" presName="conn" presStyleLbl="parChTrans1D2" presStyleIdx="0" presStyleCnt="1"/>
      <dgm:spPr/>
    </dgm:pt>
    <dgm:pt modelId="{B05C57D7-FC62-4393-9A59-918353A056E4}" type="pres">
      <dgm:prSet presAssocID="{A74F3437-866B-4159-80FF-8721B7070F2A}" presName="extraNode" presStyleLbl="node1" presStyleIdx="0" presStyleCnt="3"/>
      <dgm:spPr/>
    </dgm:pt>
    <dgm:pt modelId="{7D0DF900-E3B8-483D-8FA3-E3B6C2399BF9}" type="pres">
      <dgm:prSet presAssocID="{A74F3437-866B-4159-80FF-8721B7070F2A}" presName="dstNode" presStyleLbl="node1" presStyleIdx="0" presStyleCnt="3"/>
      <dgm:spPr/>
    </dgm:pt>
    <dgm:pt modelId="{FBD79AC6-FD50-45D9-B559-7E40B99F7290}" type="pres">
      <dgm:prSet presAssocID="{D374886D-D42F-423A-8E72-767569677346}" presName="text_1" presStyleLbl="node1" presStyleIdx="0" presStyleCnt="3">
        <dgm:presLayoutVars>
          <dgm:bulletEnabled val="1"/>
        </dgm:presLayoutVars>
      </dgm:prSet>
      <dgm:spPr/>
    </dgm:pt>
    <dgm:pt modelId="{91D77E14-7CBC-44FE-9A93-C493B43ADE33}" type="pres">
      <dgm:prSet presAssocID="{D374886D-D42F-423A-8E72-767569677346}" presName="accent_1" presStyleCnt="0"/>
      <dgm:spPr/>
    </dgm:pt>
    <dgm:pt modelId="{1372BBF5-5292-431A-82F5-37D811C4FBAA}" type="pres">
      <dgm:prSet presAssocID="{D374886D-D42F-423A-8E72-767569677346}" presName="accentRepeatNode" presStyleLbl="solidFgAcc1" presStyleIdx="0" presStyleCnt="3"/>
      <dgm:spPr/>
    </dgm:pt>
    <dgm:pt modelId="{7DA02FF6-4803-49CA-8C95-E668787874FC}" type="pres">
      <dgm:prSet presAssocID="{6A32EE14-D127-4D6B-946D-FD0E7F8C2D6B}" presName="text_2" presStyleLbl="node1" presStyleIdx="1" presStyleCnt="3">
        <dgm:presLayoutVars>
          <dgm:bulletEnabled val="1"/>
        </dgm:presLayoutVars>
      </dgm:prSet>
      <dgm:spPr/>
    </dgm:pt>
    <dgm:pt modelId="{24C9AEDF-24EB-4AD8-88DC-61961C1A907B}" type="pres">
      <dgm:prSet presAssocID="{6A32EE14-D127-4D6B-946D-FD0E7F8C2D6B}" presName="accent_2" presStyleCnt="0"/>
      <dgm:spPr/>
    </dgm:pt>
    <dgm:pt modelId="{23B7056B-BDBD-4F94-9EF7-2262EDE278CE}" type="pres">
      <dgm:prSet presAssocID="{6A32EE14-D127-4D6B-946D-FD0E7F8C2D6B}" presName="accentRepeatNode" presStyleLbl="solidFgAcc1" presStyleIdx="1" presStyleCnt="3"/>
      <dgm:spPr/>
    </dgm:pt>
    <dgm:pt modelId="{67302CE7-3C87-45AE-96FB-CE0B7CCE59AA}" type="pres">
      <dgm:prSet presAssocID="{3612753D-C5EF-44E3-8618-CAFF215A3C99}" presName="text_3" presStyleLbl="node1" presStyleIdx="2" presStyleCnt="3">
        <dgm:presLayoutVars>
          <dgm:bulletEnabled val="1"/>
        </dgm:presLayoutVars>
      </dgm:prSet>
      <dgm:spPr/>
    </dgm:pt>
    <dgm:pt modelId="{FF82702F-D673-4578-934F-C058F2EDB672}" type="pres">
      <dgm:prSet presAssocID="{3612753D-C5EF-44E3-8618-CAFF215A3C99}" presName="accent_3" presStyleCnt="0"/>
      <dgm:spPr/>
    </dgm:pt>
    <dgm:pt modelId="{9BD10D19-311E-4F12-957B-7DFD14DF2197}" type="pres">
      <dgm:prSet presAssocID="{3612753D-C5EF-44E3-8618-CAFF215A3C99}" presName="accentRepeatNode" presStyleLbl="solidFgAcc1" presStyleIdx="2" presStyleCnt="3"/>
      <dgm:spPr/>
    </dgm:pt>
  </dgm:ptLst>
  <dgm:cxnLst>
    <dgm:cxn modelId="{4D813A22-B159-420B-81DC-0C0A65517274}" srcId="{A74F3437-866B-4159-80FF-8721B7070F2A}" destId="{6A32EE14-D127-4D6B-946D-FD0E7F8C2D6B}" srcOrd="1" destOrd="0" parTransId="{669FEF30-C44A-47C1-ACA9-59C845ECED9B}" sibTransId="{41174AD0-5711-4369-8F82-96116D30948D}"/>
    <dgm:cxn modelId="{5620E130-864E-4BE3-84D2-182B08BF5F91}" type="presOf" srcId="{3612753D-C5EF-44E3-8618-CAFF215A3C99}" destId="{67302CE7-3C87-45AE-96FB-CE0B7CCE59AA}" srcOrd="0" destOrd="0" presId="urn:microsoft.com/office/officeart/2008/layout/VerticalCurvedList"/>
    <dgm:cxn modelId="{2980783C-4C6D-46EF-AB03-A52BC9779581}" srcId="{A74F3437-866B-4159-80FF-8721B7070F2A}" destId="{D374886D-D42F-423A-8E72-767569677346}" srcOrd="0" destOrd="0" parTransId="{2A44D492-2578-4A0B-921B-84448D0329AD}" sibTransId="{085D9D74-55B8-43A1-B2D4-2466F537710E}"/>
    <dgm:cxn modelId="{5AEC8F5D-95A4-4ECF-B950-39AE5DB46AFA}" type="presOf" srcId="{D374886D-D42F-423A-8E72-767569677346}" destId="{FBD79AC6-FD50-45D9-B559-7E40B99F7290}" srcOrd="0" destOrd="0" presId="urn:microsoft.com/office/officeart/2008/layout/VerticalCurvedList"/>
    <dgm:cxn modelId="{8A97D55F-1DC0-4F65-8D7A-7D2BB398DCBF}" type="presOf" srcId="{085D9D74-55B8-43A1-B2D4-2466F537710E}" destId="{C914EF83-F52F-4632-A3A8-85C84DA44597}" srcOrd="0" destOrd="0" presId="urn:microsoft.com/office/officeart/2008/layout/VerticalCurvedList"/>
    <dgm:cxn modelId="{E792B472-8F0D-447B-8829-FD3696367C24}" type="presOf" srcId="{6A32EE14-D127-4D6B-946D-FD0E7F8C2D6B}" destId="{7DA02FF6-4803-49CA-8C95-E668787874FC}" srcOrd="0" destOrd="0" presId="urn:microsoft.com/office/officeart/2008/layout/VerticalCurvedList"/>
    <dgm:cxn modelId="{0232DDB2-F2E0-4B67-9F1F-710ED69FBC4C}" srcId="{A74F3437-866B-4159-80FF-8721B7070F2A}" destId="{3612753D-C5EF-44E3-8618-CAFF215A3C99}" srcOrd="2" destOrd="0" parTransId="{95E6F5F7-928E-4256-95AD-A75E1D416356}" sibTransId="{43D91B06-42D2-4423-80F1-853FAEDEDCFB}"/>
    <dgm:cxn modelId="{52DFD5FC-0E06-41D6-A3B6-CA67EB8F23D1}" type="presOf" srcId="{A74F3437-866B-4159-80FF-8721B7070F2A}" destId="{4E18B639-3E86-4C7E-8A09-C2DFD9609572}" srcOrd="0" destOrd="0" presId="urn:microsoft.com/office/officeart/2008/layout/VerticalCurvedList"/>
    <dgm:cxn modelId="{7C803CB4-340A-4A0F-B5CA-00BF558F1598}" type="presParOf" srcId="{4E18B639-3E86-4C7E-8A09-C2DFD9609572}" destId="{8C814F4C-BAC8-4E8D-8833-152BE2D184EC}" srcOrd="0" destOrd="0" presId="urn:microsoft.com/office/officeart/2008/layout/VerticalCurvedList"/>
    <dgm:cxn modelId="{622EBA89-338B-40CE-8607-F019019C09C7}" type="presParOf" srcId="{8C814F4C-BAC8-4E8D-8833-152BE2D184EC}" destId="{FFF3D4A4-A1CB-4363-B108-236FB528366C}" srcOrd="0" destOrd="0" presId="urn:microsoft.com/office/officeart/2008/layout/VerticalCurvedList"/>
    <dgm:cxn modelId="{60530EBE-2A7D-4F97-B1EF-DF06229738FC}" type="presParOf" srcId="{FFF3D4A4-A1CB-4363-B108-236FB528366C}" destId="{75A45CE6-4F64-4ADF-93B2-871254B9FA04}" srcOrd="0" destOrd="0" presId="urn:microsoft.com/office/officeart/2008/layout/VerticalCurvedList"/>
    <dgm:cxn modelId="{BFD9AD20-B730-40DC-87CD-E2B759BD276C}" type="presParOf" srcId="{FFF3D4A4-A1CB-4363-B108-236FB528366C}" destId="{C914EF83-F52F-4632-A3A8-85C84DA44597}" srcOrd="1" destOrd="0" presId="urn:microsoft.com/office/officeart/2008/layout/VerticalCurvedList"/>
    <dgm:cxn modelId="{3C07C2FA-50A7-4CAE-8E9F-F668EC07057E}" type="presParOf" srcId="{FFF3D4A4-A1CB-4363-B108-236FB528366C}" destId="{B05C57D7-FC62-4393-9A59-918353A056E4}" srcOrd="2" destOrd="0" presId="urn:microsoft.com/office/officeart/2008/layout/VerticalCurvedList"/>
    <dgm:cxn modelId="{B7BD18EE-E9E4-432F-BFED-18838CB8665D}" type="presParOf" srcId="{FFF3D4A4-A1CB-4363-B108-236FB528366C}" destId="{7D0DF900-E3B8-483D-8FA3-E3B6C2399BF9}" srcOrd="3" destOrd="0" presId="urn:microsoft.com/office/officeart/2008/layout/VerticalCurvedList"/>
    <dgm:cxn modelId="{1E39E49E-98BA-485A-92D4-63F68487F15D}" type="presParOf" srcId="{8C814F4C-BAC8-4E8D-8833-152BE2D184EC}" destId="{FBD79AC6-FD50-45D9-B559-7E40B99F7290}" srcOrd="1" destOrd="0" presId="urn:microsoft.com/office/officeart/2008/layout/VerticalCurvedList"/>
    <dgm:cxn modelId="{2C9477CF-B428-4DBF-828C-639061EF6901}" type="presParOf" srcId="{8C814F4C-BAC8-4E8D-8833-152BE2D184EC}" destId="{91D77E14-7CBC-44FE-9A93-C493B43ADE33}" srcOrd="2" destOrd="0" presId="urn:microsoft.com/office/officeart/2008/layout/VerticalCurvedList"/>
    <dgm:cxn modelId="{F600B86D-BD12-4471-92D2-E2327FB6BEEE}" type="presParOf" srcId="{91D77E14-7CBC-44FE-9A93-C493B43ADE33}" destId="{1372BBF5-5292-431A-82F5-37D811C4FBAA}" srcOrd="0" destOrd="0" presId="urn:microsoft.com/office/officeart/2008/layout/VerticalCurvedList"/>
    <dgm:cxn modelId="{C9D8D223-6520-4F56-912C-84E5EFDD4E4C}" type="presParOf" srcId="{8C814F4C-BAC8-4E8D-8833-152BE2D184EC}" destId="{7DA02FF6-4803-49CA-8C95-E668787874FC}" srcOrd="3" destOrd="0" presId="urn:microsoft.com/office/officeart/2008/layout/VerticalCurvedList"/>
    <dgm:cxn modelId="{B4B24396-A48D-445F-BE6A-D75910A92C57}" type="presParOf" srcId="{8C814F4C-BAC8-4E8D-8833-152BE2D184EC}" destId="{24C9AEDF-24EB-4AD8-88DC-61961C1A907B}" srcOrd="4" destOrd="0" presId="urn:microsoft.com/office/officeart/2008/layout/VerticalCurvedList"/>
    <dgm:cxn modelId="{210C76D1-6647-4818-9B5A-C757538B5A73}" type="presParOf" srcId="{24C9AEDF-24EB-4AD8-88DC-61961C1A907B}" destId="{23B7056B-BDBD-4F94-9EF7-2262EDE278CE}" srcOrd="0" destOrd="0" presId="urn:microsoft.com/office/officeart/2008/layout/VerticalCurvedList"/>
    <dgm:cxn modelId="{21279A41-DC73-4FDB-9666-4C5478332E7B}" type="presParOf" srcId="{8C814F4C-BAC8-4E8D-8833-152BE2D184EC}" destId="{67302CE7-3C87-45AE-96FB-CE0B7CCE59AA}" srcOrd="5" destOrd="0" presId="urn:microsoft.com/office/officeart/2008/layout/VerticalCurvedList"/>
    <dgm:cxn modelId="{03BA5C52-C53C-4DAA-A5D6-ED9054F73269}" type="presParOf" srcId="{8C814F4C-BAC8-4E8D-8833-152BE2D184EC}" destId="{FF82702F-D673-4578-934F-C058F2EDB672}" srcOrd="6" destOrd="0" presId="urn:microsoft.com/office/officeart/2008/layout/VerticalCurvedList"/>
    <dgm:cxn modelId="{BFB27AC8-87CC-4F87-BC0B-6FEB971606AE}" type="presParOf" srcId="{FF82702F-D673-4578-934F-C058F2EDB672}" destId="{9BD10D19-311E-4F12-957B-7DFD14DF219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4F3437-866B-4159-80FF-8721B7070F2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74886D-D42F-423A-8E72-767569677346}">
      <dgm:prSet phldrT="[Текст]" custT="1"/>
      <dgm:spPr/>
      <dgm:t>
        <a:bodyPr/>
        <a:lstStyle/>
        <a:p>
          <a:pPr algn="ctr"/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noelastik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44D492-2578-4A0B-921B-84448D0329AD}" type="parTrans" cxnId="{2980783C-4C6D-46EF-AB03-A52BC9779581}">
      <dgm:prSet/>
      <dgm:spPr/>
      <dgm:t>
        <a:bodyPr/>
        <a:lstStyle/>
        <a:p>
          <a:endParaRPr lang="ru-RU"/>
        </a:p>
      </dgm:t>
    </dgm:pt>
    <dgm:pt modelId="{085D9D74-55B8-43A1-B2D4-2466F537710E}" type="sibTrans" cxnId="{2980783C-4C6D-46EF-AB03-A52BC9779581}">
      <dgm:prSet/>
      <dgm:spPr/>
      <dgm:t>
        <a:bodyPr/>
        <a:lstStyle/>
        <a:p>
          <a:endParaRPr lang="ru-RU"/>
        </a:p>
      </dgm:t>
    </dgm:pt>
    <dgm:pt modelId="{3612753D-C5EF-44E3-8618-CAFF215A3C9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95E6F5F7-928E-4256-95AD-A75E1D416356}" type="parTrans" cxnId="{0232DDB2-F2E0-4B67-9F1F-710ED69FBC4C}">
      <dgm:prSet/>
      <dgm:spPr/>
      <dgm:t>
        <a:bodyPr/>
        <a:lstStyle/>
        <a:p>
          <a:endParaRPr lang="ru-RU"/>
        </a:p>
      </dgm:t>
    </dgm:pt>
    <dgm:pt modelId="{43D91B06-42D2-4423-80F1-853FAEDEDCFB}" type="sibTrans" cxnId="{0232DDB2-F2E0-4B67-9F1F-710ED69FBC4C}">
      <dgm:prSet/>
      <dgm:spPr/>
      <dgm:t>
        <a:bodyPr/>
        <a:lstStyle/>
        <a:p>
          <a:endParaRPr lang="ru-RU"/>
        </a:p>
      </dgm:t>
    </dgm:pt>
    <dgm:pt modelId="{6A32EE14-D127-4D6B-946D-FD0E7F8C2D6B}">
      <dgm:prSet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669FEF30-C44A-47C1-ACA9-59C845ECED9B}" type="parTrans" cxnId="{4D813A22-B159-420B-81DC-0C0A65517274}">
      <dgm:prSet/>
      <dgm:spPr/>
      <dgm:t>
        <a:bodyPr/>
        <a:lstStyle/>
        <a:p>
          <a:endParaRPr lang="ru-RU"/>
        </a:p>
      </dgm:t>
    </dgm:pt>
    <dgm:pt modelId="{41174AD0-5711-4369-8F82-96116D30948D}" type="sibTrans" cxnId="{4D813A22-B159-420B-81DC-0C0A65517274}">
      <dgm:prSet/>
      <dgm:spPr/>
      <dgm:t>
        <a:bodyPr/>
        <a:lstStyle/>
        <a:p>
          <a:endParaRPr lang="ru-RU"/>
        </a:p>
      </dgm:t>
    </dgm:pt>
    <dgm:pt modelId="{4E18B639-3E86-4C7E-8A09-C2DFD9609572}" type="pres">
      <dgm:prSet presAssocID="{A74F3437-866B-4159-80FF-8721B7070F2A}" presName="Name0" presStyleCnt="0">
        <dgm:presLayoutVars>
          <dgm:chMax val="7"/>
          <dgm:chPref val="7"/>
          <dgm:dir/>
        </dgm:presLayoutVars>
      </dgm:prSet>
      <dgm:spPr/>
    </dgm:pt>
    <dgm:pt modelId="{8C814F4C-BAC8-4E8D-8833-152BE2D184EC}" type="pres">
      <dgm:prSet presAssocID="{A74F3437-866B-4159-80FF-8721B7070F2A}" presName="Name1" presStyleCnt="0"/>
      <dgm:spPr/>
    </dgm:pt>
    <dgm:pt modelId="{FFF3D4A4-A1CB-4363-B108-236FB528366C}" type="pres">
      <dgm:prSet presAssocID="{A74F3437-866B-4159-80FF-8721B7070F2A}" presName="cycle" presStyleCnt="0"/>
      <dgm:spPr/>
    </dgm:pt>
    <dgm:pt modelId="{75A45CE6-4F64-4ADF-93B2-871254B9FA04}" type="pres">
      <dgm:prSet presAssocID="{A74F3437-866B-4159-80FF-8721B7070F2A}" presName="srcNode" presStyleLbl="node1" presStyleIdx="0" presStyleCnt="3"/>
      <dgm:spPr/>
    </dgm:pt>
    <dgm:pt modelId="{C914EF83-F52F-4632-A3A8-85C84DA44597}" type="pres">
      <dgm:prSet presAssocID="{A74F3437-866B-4159-80FF-8721B7070F2A}" presName="conn" presStyleLbl="parChTrans1D2" presStyleIdx="0" presStyleCnt="1"/>
      <dgm:spPr/>
    </dgm:pt>
    <dgm:pt modelId="{B05C57D7-FC62-4393-9A59-918353A056E4}" type="pres">
      <dgm:prSet presAssocID="{A74F3437-866B-4159-80FF-8721B7070F2A}" presName="extraNode" presStyleLbl="node1" presStyleIdx="0" presStyleCnt="3"/>
      <dgm:spPr/>
    </dgm:pt>
    <dgm:pt modelId="{7D0DF900-E3B8-483D-8FA3-E3B6C2399BF9}" type="pres">
      <dgm:prSet presAssocID="{A74F3437-866B-4159-80FF-8721B7070F2A}" presName="dstNode" presStyleLbl="node1" presStyleIdx="0" presStyleCnt="3"/>
      <dgm:spPr/>
    </dgm:pt>
    <dgm:pt modelId="{FBD79AC6-FD50-45D9-B559-7E40B99F7290}" type="pres">
      <dgm:prSet presAssocID="{D374886D-D42F-423A-8E72-767569677346}" presName="text_1" presStyleLbl="node1" presStyleIdx="0" presStyleCnt="3">
        <dgm:presLayoutVars>
          <dgm:bulletEnabled val="1"/>
        </dgm:presLayoutVars>
      </dgm:prSet>
      <dgm:spPr/>
    </dgm:pt>
    <dgm:pt modelId="{91D77E14-7CBC-44FE-9A93-C493B43ADE33}" type="pres">
      <dgm:prSet presAssocID="{D374886D-D42F-423A-8E72-767569677346}" presName="accent_1" presStyleCnt="0"/>
      <dgm:spPr/>
    </dgm:pt>
    <dgm:pt modelId="{1372BBF5-5292-431A-82F5-37D811C4FBAA}" type="pres">
      <dgm:prSet presAssocID="{D374886D-D42F-423A-8E72-767569677346}" presName="accentRepeatNode" presStyleLbl="solidFgAcc1" presStyleIdx="0" presStyleCnt="3"/>
      <dgm:spPr/>
    </dgm:pt>
    <dgm:pt modelId="{7DA02FF6-4803-49CA-8C95-E668787874FC}" type="pres">
      <dgm:prSet presAssocID="{6A32EE14-D127-4D6B-946D-FD0E7F8C2D6B}" presName="text_2" presStyleLbl="node1" presStyleIdx="1" presStyleCnt="3">
        <dgm:presLayoutVars>
          <dgm:bulletEnabled val="1"/>
        </dgm:presLayoutVars>
      </dgm:prSet>
      <dgm:spPr/>
    </dgm:pt>
    <dgm:pt modelId="{24C9AEDF-24EB-4AD8-88DC-61961C1A907B}" type="pres">
      <dgm:prSet presAssocID="{6A32EE14-D127-4D6B-946D-FD0E7F8C2D6B}" presName="accent_2" presStyleCnt="0"/>
      <dgm:spPr/>
    </dgm:pt>
    <dgm:pt modelId="{23B7056B-BDBD-4F94-9EF7-2262EDE278CE}" type="pres">
      <dgm:prSet presAssocID="{6A32EE14-D127-4D6B-946D-FD0E7F8C2D6B}" presName="accentRepeatNode" presStyleLbl="solidFgAcc1" presStyleIdx="1" presStyleCnt="3"/>
      <dgm:spPr/>
    </dgm:pt>
    <dgm:pt modelId="{67302CE7-3C87-45AE-96FB-CE0B7CCE59AA}" type="pres">
      <dgm:prSet presAssocID="{3612753D-C5EF-44E3-8618-CAFF215A3C99}" presName="text_3" presStyleLbl="node1" presStyleIdx="2" presStyleCnt="3">
        <dgm:presLayoutVars>
          <dgm:bulletEnabled val="1"/>
        </dgm:presLayoutVars>
      </dgm:prSet>
      <dgm:spPr/>
    </dgm:pt>
    <dgm:pt modelId="{FF82702F-D673-4578-934F-C058F2EDB672}" type="pres">
      <dgm:prSet presAssocID="{3612753D-C5EF-44E3-8618-CAFF215A3C99}" presName="accent_3" presStyleCnt="0"/>
      <dgm:spPr/>
    </dgm:pt>
    <dgm:pt modelId="{9BD10D19-311E-4F12-957B-7DFD14DF2197}" type="pres">
      <dgm:prSet presAssocID="{3612753D-C5EF-44E3-8618-CAFF215A3C99}" presName="accentRepeatNode" presStyleLbl="solidFgAcc1" presStyleIdx="2" presStyleCnt="3"/>
      <dgm:spPr/>
    </dgm:pt>
  </dgm:ptLst>
  <dgm:cxnLst>
    <dgm:cxn modelId="{4D813A22-B159-420B-81DC-0C0A65517274}" srcId="{A74F3437-866B-4159-80FF-8721B7070F2A}" destId="{6A32EE14-D127-4D6B-946D-FD0E7F8C2D6B}" srcOrd="1" destOrd="0" parTransId="{669FEF30-C44A-47C1-ACA9-59C845ECED9B}" sibTransId="{41174AD0-5711-4369-8F82-96116D30948D}"/>
    <dgm:cxn modelId="{5620E130-864E-4BE3-84D2-182B08BF5F91}" type="presOf" srcId="{3612753D-C5EF-44E3-8618-CAFF215A3C99}" destId="{67302CE7-3C87-45AE-96FB-CE0B7CCE59AA}" srcOrd="0" destOrd="0" presId="urn:microsoft.com/office/officeart/2008/layout/VerticalCurvedList"/>
    <dgm:cxn modelId="{2980783C-4C6D-46EF-AB03-A52BC9779581}" srcId="{A74F3437-866B-4159-80FF-8721B7070F2A}" destId="{D374886D-D42F-423A-8E72-767569677346}" srcOrd="0" destOrd="0" parTransId="{2A44D492-2578-4A0B-921B-84448D0329AD}" sibTransId="{085D9D74-55B8-43A1-B2D4-2466F537710E}"/>
    <dgm:cxn modelId="{5AEC8F5D-95A4-4ECF-B950-39AE5DB46AFA}" type="presOf" srcId="{D374886D-D42F-423A-8E72-767569677346}" destId="{FBD79AC6-FD50-45D9-B559-7E40B99F7290}" srcOrd="0" destOrd="0" presId="urn:microsoft.com/office/officeart/2008/layout/VerticalCurvedList"/>
    <dgm:cxn modelId="{8A97D55F-1DC0-4F65-8D7A-7D2BB398DCBF}" type="presOf" srcId="{085D9D74-55B8-43A1-B2D4-2466F537710E}" destId="{C914EF83-F52F-4632-A3A8-85C84DA44597}" srcOrd="0" destOrd="0" presId="urn:microsoft.com/office/officeart/2008/layout/VerticalCurvedList"/>
    <dgm:cxn modelId="{E792B472-8F0D-447B-8829-FD3696367C24}" type="presOf" srcId="{6A32EE14-D127-4D6B-946D-FD0E7F8C2D6B}" destId="{7DA02FF6-4803-49CA-8C95-E668787874FC}" srcOrd="0" destOrd="0" presId="urn:microsoft.com/office/officeart/2008/layout/VerticalCurvedList"/>
    <dgm:cxn modelId="{0232DDB2-F2E0-4B67-9F1F-710ED69FBC4C}" srcId="{A74F3437-866B-4159-80FF-8721B7070F2A}" destId="{3612753D-C5EF-44E3-8618-CAFF215A3C99}" srcOrd="2" destOrd="0" parTransId="{95E6F5F7-928E-4256-95AD-A75E1D416356}" sibTransId="{43D91B06-42D2-4423-80F1-853FAEDEDCFB}"/>
    <dgm:cxn modelId="{52DFD5FC-0E06-41D6-A3B6-CA67EB8F23D1}" type="presOf" srcId="{A74F3437-866B-4159-80FF-8721B7070F2A}" destId="{4E18B639-3E86-4C7E-8A09-C2DFD9609572}" srcOrd="0" destOrd="0" presId="urn:microsoft.com/office/officeart/2008/layout/VerticalCurvedList"/>
    <dgm:cxn modelId="{7C803CB4-340A-4A0F-B5CA-00BF558F1598}" type="presParOf" srcId="{4E18B639-3E86-4C7E-8A09-C2DFD9609572}" destId="{8C814F4C-BAC8-4E8D-8833-152BE2D184EC}" srcOrd="0" destOrd="0" presId="urn:microsoft.com/office/officeart/2008/layout/VerticalCurvedList"/>
    <dgm:cxn modelId="{622EBA89-338B-40CE-8607-F019019C09C7}" type="presParOf" srcId="{8C814F4C-BAC8-4E8D-8833-152BE2D184EC}" destId="{FFF3D4A4-A1CB-4363-B108-236FB528366C}" srcOrd="0" destOrd="0" presId="urn:microsoft.com/office/officeart/2008/layout/VerticalCurvedList"/>
    <dgm:cxn modelId="{60530EBE-2A7D-4F97-B1EF-DF06229738FC}" type="presParOf" srcId="{FFF3D4A4-A1CB-4363-B108-236FB528366C}" destId="{75A45CE6-4F64-4ADF-93B2-871254B9FA04}" srcOrd="0" destOrd="0" presId="urn:microsoft.com/office/officeart/2008/layout/VerticalCurvedList"/>
    <dgm:cxn modelId="{BFD9AD20-B730-40DC-87CD-E2B759BD276C}" type="presParOf" srcId="{FFF3D4A4-A1CB-4363-B108-236FB528366C}" destId="{C914EF83-F52F-4632-A3A8-85C84DA44597}" srcOrd="1" destOrd="0" presId="urn:microsoft.com/office/officeart/2008/layout/VerticalCurvedList"/>
    <dgm:cxn modelId="{3C07C2FA-50A7-4CAE-8E9F-F668EC07057E}" type="presParOf" srcId="{FFF3D4A4-A1CB-4363-B108-236FB528366C}" destId="{B05C57D7-FC62-4393-9A59-918353A056E4}" srcOrd="2" destOrd="0" presId="urn:microsoft.com/office/officeart/2008/layout/VerticalCurvedList"/>
    <dgm:cxn modelId="{B7BD18EE-E9E4-432F-BFED-18838CB8665D}" type="presParOf" srcId="{FFF3D4A4-A1CB-4363-B108-236FB528366C}" destId="{7D0DF900-E3B8-483D-8FA3-E3B6C2399BF9}" srcOrd="3" destOrd="0" presId="urn:microsoft.com/office/officeart/2008/layout/VerticalCurvedList"/>
    <dgm:cxn modelId="{1E39E49E-98BA-485A-92D4-63F68487F15D}" type="presParOf" srcId="{8C814F4C-BAC8-4E8D-8833-152BE2D184EC}" destId="{FBD79AC6-FD50-45D9-B559-7E40B99F7290}" srcOrd="1" destOrd="0" presId="urn:microsoft.com/office/officeart/2008/layout/VerticalCurvedList"/>
    <dgm:cxn modelId="{2C9477CF-B428-4DBF-828C-639061EF6901}" type="presParOf" srcId="{8C814F4C-BAC8-4E8D-8833-152BE2D184EC}" destId="{91D77E14-7CBC-44FE-9A93-C493B43ADE33}" srcOrd="2" destOrd="0" presId="urn:microsoft.com/office/officeart/2008/layout/VerticalCurvedList"/>
    <dgm:cxn modelId="{F600B86D-BD12-4471-92D2-E2327FB6BEEE}" type="presParOf" srcId="{91D77E14-7CBC-44FE-9A93-C493B43ADE33}" destId="{1372BBF5-5292-431A-82F5-37D811C4FBAA}" srcOrd="0" destOrd="0" presId="urn:microsoft.com/office/officeart/2008/layout/VerticalCurvedList"/>
    <dgm:cxn modelId="{C9D8D223-6520-4F56-912C-84E5EFDD4E4C}" type="presParOf" srcId="{8C814F4C-BAC8-4E8D-8833-152BE2D184EC}" destId="{7DA02FF6-4803-49CA-8C95-E668787874FC}" srcOrd="3" destOrd="0" presId="urn:microsoft.com/office/officeart/2008/layout/VerticalCurvedList"/>
    <dgm:cxn modelId="{B4B24396-A48D-445F-BE6A-D75910A92C57}" type="presParOf" srcId="{8C814F4C-BAC8-4E8D-8833-152BE2D184EC}" destId="{24C9AEDF-24EB-4AD8-88DC-61961C1A907B}" srcOrd="4" destOrd="0" presId="urn:microsoft.com/office/officeart/2008/layout/VerticalCurvedList"/>
    <dgm:cxn modelId="{210C76D1-6647-4818-9B5A-C757538B5A73}" type="presParOf" srcId="{24C9AEDF-24EB-4AD8-88DC-61961C1A907B}" destId="{23B7056B-BDBD-4F94-9EF7-2262EDE278CE}" srcOrd="0" destOrd="0" presId="urn:microsoft.com/office/officeart/2008/layout/VerticalCurvedList"/>
    <dgm:cxn modelId="{21279A41-DC73-4FDB-9666-4C5478332E7B}" type="presParOf" srcId="{8C814F4C-BAC8-4E8D-8833-152BE2D184EC}" destId="{67302CE7-3C87-45AE-96FB-CE0B7CCE59AA}" srcOrd="5" destOrd="0" presId="urn:microsoft.com/office/officeart/2008/layout/VerticalCurvedList"/>
    <dgm:cxn modelId="{03BA5C52-C53C-4DAA-A5D6-ED9054F73269}" type="presParOf" srcId="{8C814F4C-BAC8-4E8D-8833-152BE2D184EC}" destId="{FF82702F-D673-4578-934F-C058F2EDB672}" srcOrd="6" destOrd="0" presId="urn:microsoft.com/office/officeart/2008/layout/VerticalCurvedList"/>
    <dgm:cxn modelId="{BFB27AC8-87CC-4F87-BC0B-6FEB971606AE}" type="presParOf" srcId="{FF82702F-D673-4578-934F-C058F2EDB672}" destId="{9BD10D19-311E-4F12-957B-7DFD14DF219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4F3437-866B-4159-80FF-8721B7070F2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74886D-D42F-423A-8E72-767569677346}">
      <dgm:prSet phldrT="[Текст]" custT="1"/>
      <dgm:spPr/>
      <dgm:t>
        <a:bodyPr/>
        <a:lstStyle/>
        <a:p>
          <a:pPr algn="ctr"/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elastik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44D492-2578-4A0B-921B-84448D0329AD}" type="parTrans" cxnId="{2980783C-4C6D-46EF-AB03-A52BC9779581}">
      <dgm:prSet/>
      <dgm:spPr/>
      <dgm:t>
        <a:bodyPr/>
        <a:lstStyle/>
        <a:p>
          <a:endParaRPr lang="ru-RU"/>
        </a:p>
      </dgm:t>
    </dgm:pt>
    <dgm:pt modelId="{085D9D74-55B8-43A1-B2D4-2466F537710E}" type="sibTrans" cxnId="{2980783C-4C6D-46EF-AB03-A52BC9779581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6A32EE14-D127-4D6B-946D-FD0E7F8C2D6B}">
          <dgm:prSet custT="1"/>
          <dgm:spPr/>
          <dgm:t>
            <a:bodyPr/>
            <a:lstStyle/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40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4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uz-Latn-UZ" sz="40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4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uz-Latn-UZ" sz="4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4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Sup>
                      <m:sSubSup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acc>
                          <m:accPr>
                            <m:chr m:val="⃗"/>
                            <m:ctrlPr>
                              <a:rPr lang="uz-Latn-UZ" sz="4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accPr>
                          <m:e>
                            <m:r>
                              <a:rPr lang="uz-Latn-UZ" sz="40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uz-Latn-UZ" sz="40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40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</m:oMath>
                </m:oMathPara>
              </a14:m>
              <a:endParaRPr lang="en-US" sz="5400" dirty="0"/>
            </a:p>
            <a:p>
              <a:pPr algn="ctr"/>
              <a14:m>
                <m:oMathPara xmlns:m="http://schemas.openxmlformats.org/officeDocument/2006/math">
                  <m:oMathParaPr>
                    <m:jc m:val="centerGroup"/>
                  </m:oMathParaPr>
                  <m:oMath xmlns:m="http://schemas.openxmlformats.org/officeDocument/2006/math">
                    <m:f>
                      <m:fPr>
                        <m:ctrlPr>
                          <a:rPr lang="uz-Latn-UZ" sz="36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uz-Latn-UZ" sz="3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′2</m:t>
                            </m:r>
                          </m:sup>
                        </m:sSubSup>
                      </m:num>
                      <m:den>
                        <m: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uz-Latn-UZ" sz="36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uz-Latn-UZ" sz="36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′2</m:t>
                            </m:r>
                          </m:sup>
                        </m:sSubSup>
                      </m:num>
                      <m:den>
                        <m:r>
                          <a:rPr lang="uz-Latn-UZ" sz="36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m:oMathPara>
              </a14:m>
              <a:endParaRPr lang="ru-RU" sz="4000" dirty="0"/>
            </a:p>
          </dgm:t>
        </dgm:pt>
      </mc:Choice>
      <mc:Fallback xmlns="">
        <dgm:pt modelId="{6A32EE14-D127-4D6B-946D-FD0E7F8C2D6B}">
          <dgm:prSet custT="1"/>
          <dgm:spPr/>
          <dgm:t>
            <a:bodyPr/>
            <a:lstStyle/>
            <a:p>
              <a:pPr algn="ctr"/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𝑚_1 </a:t>
              </a:r>
              <a:r>
                <a:rPr lang="uz-Latn-UZ" sz="400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 ⃗_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1+𝑚_2 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 ⃗_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2=𝑚_1 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 ⃗_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1^′+𝑚_2 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40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2^′</a:t>
              </a:r>
              <a:endParaRPr lang="en-US" sz="5400" dirty="0"/>
            </a:p>
            <a:p>
              <a:pPr algn="ctr"/>
              <a:r>
                <a:rPr lang="uz-Latn-UZ" sz="360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(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𝑚_1 </a:t>
              </a:r>
              <a:r>
                <a:rPr lang="uz-Latn-UZ" sz="360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1^2)/2+(𝑚_2 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2^2)/2=(𝑚_1 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1^′2)/2+(𝑚_2 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solidFill>
                    <a:schemeClr val="bg1"/>
                  </a:solidFill>
                  <a:latin typeface="Cambria Math" panose="02040503050406030204" pitchFamily="18" charset="0"/>
                  <a:cs typeface="Arial" panose="020B0604020202020204" pitchFamily="34" charset="0"/>
                </a:rPr>
                <a:t>2^′2)/2</a:t>
              </a:r>
              <a:endParaRPr lang="ru-RU" sz="4000" dirty="0"/>
            </a:p>
          </dgm:t>
        </dgm:pt>
      </mc:Fallback>
    </mc:AlternateContent>
    <dgm:pt modelId="{41174AD0-5711-4369-8F82-96116D30948D}" type="sibTrans" cxnId="{4D813A22-B159-420B-81DC-0C0A65517274}">
      <dgm:prSet/>
      <dgm:spPr/>
      <dgm:t>
        <a:bodyPr/>
        <a:lstStyle/>
        <a:p>
          <a:endParaRPr lang="ru-RU"/>
        </a:p>
      </dgm:t>
    </dgm:pt>
    <dgm:pt modelId="{669FEF30-C44A-47C1-ACA9-59C845ECED9B}" type="parTrans" cxnId="{4D813A22-B159-420B-81DC-0C0A65517274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3612753D-C5EF-44E3-8618-CAFF215A3C99}">
          <dgm:prSet phldrT="[Текст]" custT="1"/>
          <dgm:spPr/>
          <dgm:t>
            <a:bodyPr/>
            <a:lstStyle/>
            <a:p>
              <a:pPr algn="ctr"/>
              <a14:m>
                <m:oMath xmlns:m="http://schemas.openxmlformats.org/officeDocument/2006/math">
                  <m:sSubSup>
                    <m:sSubSupPr>
                      <m:ctrlPr>
                        <a:rPr lang="uz-Latn-UZ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SupPr>
                    <m:e>
                      <m:r>
                        <a:rPr lang="uz-Latn-UZ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  <m:sup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′</m:t>
                      </m:r>
                    </m:sup>
                  </m:sSubSup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+(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</m:oMath>
              </a14:m>
              <a:r>
                <a:rPr lang="en-US" sz="3600" dirty="0"/>
                <a:t>;</a:t>
              </a:r>
              <a:r>
                <a:rPr lang="en-US" sz="5800" dirty="0"/>
                <a:t> </a:t>
              </a:r>
              <a14:m>
                <m:oMath xmlns:m="http://schemas.openxmlformats.org/officeDocument/2006/math">
                  <m:sSubSup>
                    <m:sSubSupPr>
                      <m:ctrlPr>
                        <a:rPr lang="ru-RU" sz="36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SupPr>
                    <m:e>
                      <m:r>
                        <a:rPr lang="ru-RU" sz="36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  <m:sup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′</m:t>
                      </m:r>
                    </m:sup>
                  </m:sSubSup>
                  <m:r>
                    <a:rPr lang="uz-Latn-UZ" sz="3600" b="0" i="1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=</m:t>
                  </m:r>
                  <m:f>
                    <m:fPr>
                      <m:ctrlP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fPr>
                    <m:num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+(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−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)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uz-Latn-UZ" sz="36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sSub>
                        <m:sSubPr>
                          <m:ctrlP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𝑚</m:t>
                          </m:r>
                        </m:e>
                        <m:sub>
                          <m:r>
                            <a:rPr lang="uz-Latn-UZ" sz="36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</m:den>
                  </m:f>
                </m:oMath>
              </a14:m>
              <a:endParaRPr lang="ru-RU" sz="5800" dirty="0"/>
            </a:p>
          </dgm:t>
        </dgm:pt>
      </mc:Choice>
      <mc:Fallback xmlns="">
        <dgm:pt modelId="{3612753D-C5EF-44E3-8618-CAFF215A3C99}">
          <dgm:prSet phldrT="[Текст]" custT="1"/>
          <dgm:spPr/>
          <dgm:t>
            <a:bodyPr/>
            <a:lstStyle/>
            <a:p>
              <a:pPr algn="ctr"/>
              <a:r>
                <a:rPr lang="uz-Latn-UZ" sz="36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1^′=(2𝑚_2 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2+(𝑚_1−𝑚_2)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1)/(𝑚_1+𝑚_2 )</a:t>
              </a:r>
              <a:r>
                <a:rPr lang="en-US" sz="3600" dirty="0"/>
                <a:t>;</a:t>
              </a:r>
              <a:r>
                <a:rPr lang="en-US" sz="5800" dirty="0"/>
                <a:t> </a:t>
              </a:r>
              <a:r>
                <a:rPr lang="ru-RU" sz="360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2^′=(2𝑚_1 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1+(𝑚_2−𝑚_1)</a:t>
              </a:r>
              <a:r>
                <a:rPr lang="uz-Latn-UZ" sz="3600" b="0" i="0"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rPr>
                <a:t>𝜗_</a:t>
              </a:r>
              <a:r>
                <a:rPr lang="uz-Latn-UZ" sz="3600" b="0" i="0">
                  <a:latin typeface="Cambria Math" panose="02040503050406030204" pitchFamily="18" charset="0"/>
                  <a:cs typeface="Arial" panose="020B0604020202020204" pitchFamily="34" charset="0"/>
                </a:rPr>
                <a:t>2)/(𝑚_1+𝑚_2 )</a:t>
              </a:r>
              <a:endParaRPr lang="ru-RU" sz="5800" dirty="0"/>
            </a:p>
          </dgm:t>
        </dgm:pt>
      </mc:Fallback>
    </mc:AlternateContent>
    <dgm:pt modelId="{43D91B06-42D2-4423-80F1-853FAEDEDCFB}" type="sibTrans" cxnId="{0232DDB2-F2E0-4B67-9F1F-710ED69FBC4C}">
      <dgm:prSet/>
      <dgm:spPr/>
      <dgm:t>
        <a:bodyPr/>
        <a:lstStyle/>
        <a:p>
          <a:endParaRPr lang="ru-RU"/>
        </a:p>
      </dgm:t>
    </dgm:pt>
    <dgm:pt modelId="{95E6F5F7-928E-4256-95AD-A75E1D416356}" type="parTrans" cxnId="{0232DDB2-F2E0-4B67-9F1F-710ED69FBC4C}">
      <dgm:prSet/>
      <dgm:spPr/>
      <dgm:t>
        <a:bodyPr/>
        <a:lstStyle/>
        <a:p>
          <a:endParaRPr lang="ru-RU"/>
        </a:p>
      </dgm:t>
    </dgm:pt>
    <dgm:pt modelId="{4E18B639-3E86-4C7E-8A09-C2DFD9609572}" type="pres">
      <dgm:prSet presAssocID="{A74F3437-866B-4159-80FF-8721B7070F2A}" presName="Name0" presStyleCnt="0">
        <dgm:presLayoutVars>
          <dgm:chMax val="7"/>
          <dgm:chPref val="7"/>
          <dgm:dir/>
        </dgm:presLayoutVars>
      </dgm:prSet>
      <dgm:spPr/>
    </dgm:pt>
    <dgm:pt modelId="{8C814F4C-BAC8-4E8D-8833-152BE2D184EC}" type="pres">
      <dgm:prSet presAssocID="{A74F3437-866B-4159-80FF-8721B7070F2A}" presName="Name1" presStyleCnt="0"/>
      <dgm:spPr/>
    </dgm:pt>
    <dgm:pt modelId="{FFF3D4A4-A1CB-4363-B108-236FB528366C}" type="pres">
      <dgm:prSet presAssocID="{A74F3437-866B-4159-80FF-8721B7070F2A}" presName="cycle" presStyleCnt="0"/>
      <dgm:spPr/>
    </dgm:pt>
    <dgm:pt modelId="{75A45CE6-4F64-4ADF-93B2-871254B9FA04}" type="pres">
      <dgm:prSet presAssocID="{A74F3437-866B-4159-80FF-8721B7070F2A}" presName="srcNode" presStyleLbl="node1" presStyleIdx="0" presStyleCnt="3"/>
      <dgm:spPr/>
    </dgm:pt>
    <dgm:pt modelId="{C914EF83-F52F-4632-A3A8-85C84DA44597}" type="pres">
      <dgm:prSet presAssocID="{A74F3437-866B-4159-80FF-8721B7070F2A}" presName="conn" presStyleLbl="parChTrans1D2" presStyleIdx="0" presStyleCnt="1"/>
      <dgm:spPr/>
    </dgm:pt>
    <dgm:pt modelId="{B05C57D7-FC62-4393-9A59-918353A056E4}" type="pres">
      <dgm:prSet presAssocID="{A74F3437-866B-4159-80FF-8721B7070F2A}" presName="extraNode" presStyleLbl="node1" presStyleIdx="0" presStyleCnt="3"/>
      <dgm:spPr/>
    </dgm:pt>
    <dgm:pt modelId="{7D0DF900-E3B8-483D-8FA3-E3B6C2399BF9}" type="pres">
      <dgm:prSet presAssocID="{A74F3437-866B-4159-80FF-8721B7070F2A}" presName="dstNode" presStyleLbl="node1" presStyleIdx="0" presStyleCnt="3"/>
      <dgm:spPr/>
    </dgm:pt>
    <dgm:pt modelId="{FBD79AC6-FD50-45D9-B559-7E40B99F7290}" type="pres">
      <dgm:prSet presAssocID="{D374886D-D42F-423A-8E72-767569677346}" presName="text_1" presStyleLbl="node1" presStyleIdx="0" presStyleCnt="3">
        <dgm:presLayoutVars>
          <dgm:bulletEnabled val="1"/>
        </dgm:presLayoutVars>
      </dgm:prSet>
      <dgm:spPr/>
    </dgm:pt>
    <dgm:pt modelId="{91D77E14-7CBC-44FE-9A93-C493B43ADE33}" type="pres">
      <dgm:prSet presAssocID="{D374886D-D42F-423A-8E72-767569677346}" presName="accent_1" presStyleCnt="0"/>
      <dgm:spPr/>
    </dgm:pt>
    <dgm:pt modelId="{1372BBF5-5292-431A-82F5-37D811C4FBAA}" type="pres">
      <dgm:prSet presAssocID="{D374886D-D42F-423A-8E72-767569677346}" presName="accentRepeatNode" presStyleLbl="solidFgAcc1" presStyleIdx="0" presStyleCnt="3"/>
      <dgm:spPr/>
    </dgm:pt>
    <dgm:pt modelId="{7DA02FF6-4803-49CA-8C95-E668787874FC}" type="pres">
      <dgm:prSet presAssocID="{6A32EE14-D127-4D6B-946D-FD0E7F8C2D6B}" presName="text_2" presStyleLbl="node1" presStyleIdx="1" presStyleCnt="3" custScaleY="181435">
        <dgm:presLayoutVars>
          <dgm:bulletEnabled val="1"/>
        </dgm:presLayoutVars>
      </dgm:prSet>
      <dgm:spPr/>
    </dgm:pt>
    <dgm:pt modelId="{24C9AEDF-24EB-4AD8-88DC-61961C1A907B}" type="pres">
      <dgm:prSet presAssocID="{6A32EE14-D127-4D6B-946D-FD0E7F8C2D6B}" presName="accent_2" presStyleCnt="0"/>
      <dgm:spPr/>
    </dgm:pt>
    <dgm:pt modelId="{23B7056B-BDBD-4F94-9EF7-2262EDE278CE}" type="pres">
      <dgm:prSet presAssocID="{6A32EE14-D127-4D6B-946D-FD0E7F8C2D6B}" presName="accentRepeatNode" presStyleLbl="solidFgAcc1" presStyleIdx="1" presStyleCnt="3"/>
      <dgm:spPr/>
    </dgm:pt>
    <dgm:pt modelId="{67302CE7-3C87-45AE-96FB-CE0B7CCE59AA}" type="pres">
      <dgm:prSet presAssocID="{3612753D-C5EF-44E3-8618-CAFF215A3C99}" presName="text_3" presStyleLbl="node1" presStyleIdx="2" presStyleCnt="3">
        <dgm:presLayoutVars>
          <dgm:bulletEnabled val="1"/>
        </dgm:presLayoutVars>
      </dgm:prSet>
      <dgm:spPr/>
    </dgm:pt>
    <dgm:pt modelId="{FF82702F-D673-4578-934F-C058F2EDB672}" type="pres">
      <dgm:prSet presAssocID="{3612753D-C5EF-44E3-8618-CAFF215A3C99}" presName="accent_3" presStyleCnt="0"/>
      <dgm:spPr/>
    </dgm:pt>
    <dgm:pt modelId="{9BD10D19-311E-4F12-957B-7DFD14DF2197}" type="pres">
      <dgm:prSet presAssocID="{3612753D-C5EF-44E3-8618-CAFF215A3C99}" presName="accentRepeatNode" presStyleLbl="solidFgAcc1" presStyleIdx="2" presStyleCnt="3"/>
      <dgm:spPr/>
    </dgm:pt>
  </dgm:ptLst>
  <dgm:cxnLst>
    <dgm:cxn modelId="{4D813A22-B159-420B-81DC-0C0A65517274}" srcId="{A74F3437-866B-4159-80FF-8721B7070F2A}" destId="{6A32EE14-D127-4D6B-946D-FD0E7F8C2D6B}" srcOrd="1" destOrd="0" parTransId="{669FEF30-C44A-47C1-ACA9-59C845ECED9B}" sibTransId="{41174AD0-5711-4369-8F82-96116D30948D}"/>
    <dgm:cxn modelId="{5620E130-864E-4BE3-84D2-182B08BF5F91}" type="presOf" srcId="{3612753D-C5EF-44E3-8618-CAFF215A3C99}" destId="{67302CE7-3C87-45AE-96FB-CE0B7CCE59AA}" srcOrd="0" destOrd="0" presId="urn:microsoft.com/office/officeart/2008/layout/VerticalCurvedList"/>
    <dgm:cxn modelId="{2980783C-4C6D-46EF-AB03-A52BC9779581}" srcId="{A74F3437-866B-4159-80FF-8721B7070F2A}" destId="{D374886D-D42F-423A-8E72-767569677346}" srcOrd="0" destOrd="0" parTransId="{2A44D492-2578-4A0B-921B-84448D0329AD}" sibTransId="{085D9D74-55B8-43A1-B2D4-2466F537710E}"/>
    <dgm:cxn modelId="{5AEC8F5D-95A4-4ECF-B950-39AE5DB46AFA}" type="presOf" srcId="{D374886D-D42F-423A-8E72-767569677346}" destId="{FBD79AC6-FD50-45D9-B559-7E40B99F7290}" srcOrd="0" destOrd="0" presId="urn:microsoft.com/office/officeart/2008/layout/VerticalCurvedList"/>
    <dgm:cxn modelId="{8A97D55F-1DC0-4F65-8D7A-7D2BB398DCBF}" type="presOf" srcId="{085D9D74-55B8-43A1-B2D4-2466F537710E}" destId="{C914EF83-F52F-4632-A3A8-85C84DA44597}" srcOrd="0" destOrd="0" presId="urn:microsoft.com/office/officeart/2008/layout/VerticalCurvedList"/>
    <dgm:cxn modelId="{E792B472-8F0D-447B-8829-FD3696367C24}" type="presOf" srcId="{6A32EE14-D127-4D6B-946D-FD0E7F8C2D6B}" destId="{7DA02FF6-4803-49CA-8C95-E668787874FC}" srcOrd="0" destOrd="0" presId="urn:microsoft.com/office/officeart/2008/layout/VerticalCurvedList"/>
    <dgm:cxn modelId="{0232DDB2-F2E0-4B67-9F1F-710ED69FBC4C}" srcId="{A74F3437-866B-4159-80FF-8721B7070F2A}" destId="{3612753D-C5EF-44E3-8618-CAFF215A3C99}" srcOrd="2" destOrd="0" parTransId="{95E6F5F7-928E-4256-95AD-A75E1D416356}" sibTransId="{43D91B06-42D2-4423-80F1-853FAEDEDCFB}"/>
    <dgm:cxn modelId="{52DFD5FC-0E06-41D6-A3B6-CA67EB8F23D1}" type="presOf" srcId="{A74F3437-866B-4159-80FF-8721B7070F2A}" destId="{4E18B639-3E86-4C7E-8A09-C2DFD9609572}" srcOrd="0" destOrd="0" presId="urn:microsoft.com/office/officeart/2008/layout/VerticalCurvedList"/>
    <dgm:cxn modelId="{7C803CB4-340A-4A0F-B5CA-00BF558F1598}" type="presParOf" srcId="{4E18B639-3E86-4C7E-8A09-C2DFD9609572}" destId="{8C814F4C-BAC8-4E8D-8833-152BE2D184EC}" srcOrd="0" destOrd="0" presId="urn:microsoft.com/office/officeart/2008/layout/VerticalCurvedList"/>
    <dgm:cxn modelId="{622EBA89-338B-40CE-8607-F019019C09C7}" type="presParOf" srcId="{8C814F4C-BAC8-4E8D-8833-152BE2D184EC}" destId="{FFF3D4A4-A1CB-4363-B108-236FB528366C}" srcOrd="0" destOrd="0" presId="urn:microsoft.com/office/officeart/2008/layout/VerticalCurvedList"/>
    <dgm:cxn modelId="{60530EBE-2A7D-4F97-B1EF-DF06229738FC}" type="presParOf" srcId="{FFF3D4A4-A1CB-4363-B108-236FB528366C}" destId="{75A45CE6-4F64-4ADF-93B2-871254B9FA04}" srcOrd="0" destOrd="0" presId="urn:microsoft.com/office/officeart/2008/layout/VerticalCurvedList"/>
    <dgm:cxn modelId="{BFD9AD20-B730-40DC-87CD-E2B759BD276C}" type="presParOf" srcId="{FFF3D4A4-A1CB-4363-B108-236FB528366C}" destId="{C914EF83-F52F-4632-A3A8-85C84DA44597}" srcOrd="1" destOrd="0" presId="urn:microsoft.com/office/officeart/2008/layout/VerticalCurvedList"/>
    <dgm:cxn modelId="{3C07C2FA-50A7-4CAE-8E9F-F668EC07057E}" type="presParOf" srcId="{FFF3D4A4-A1CB-4363-B108-236FB528366C}" destId="{B05C57D7-FC62-4393-9A59-918353A056E4}" srcOrd="2" destOrd="0" presId="urn:microsoft.com/office/officeart/2008/layout/VerticalCurvedList"/>
    <dgm:cxn modelId="{B7BD18EE-E9E4-432F-BFED-18838CB8665D}" type="presParOf" srcId="{FFF3D4A4-A1CB-4363-B108-236FB528366C}" destId="{7D0DF900-E3B8-483D-8FA3-E3B6C2399BF9}" srcOrd="3" destOrd="0" presId="urn:microsoft.com/office/officeart/2008/layout/VerticalCurvedList"/>
    <dgm:cxn modelId="{1E39E49E-98BA-485A-92D4-63F68487F15D}" type="presParOf" srcId="{8C814F4C-BAC8-4E8D-8833-152BE2D184EC}" destId="{FBD79AC6-FD50-45D9-B559-7E40B99F7290}" srcOrd="1" destOrd="0" presId="urn:microsoft.com/office/officeart/2008/layout/VerticalCurvedList"/>
    <dgm:cxn modelId="{2C9477CF-B428-4DBF-828C-639061EF6901}" type="presParOf" srcId="{8C814F4C-BAC8-4E8D-8833-152BE2D184EC}" destId="{91D77E14-7CBC-44FE-9A93-C493B43ADE33}" srcOrd="2" destOrd="0" presId="urn:microsoft.com/office/officeart/2008/layout/VerticalCurvedList"/>
    <dgm:cxn modelId="{F600B86D-BD12-4471-92D2-E2327FB6BEEE}" type="presParOf" srcId="{91D77E14-7CBC-44FE-9A93-C493B43ADE33}" destId="{1372BBF5-5292-431A-82F5-37D811C4FBAA}" srcOrd="0" destOrd="0" presId="urn:microsoft.com/office/officeart/2008/layout/VerticalCurvedList"/>
    <dgm:cxn modelId="{C9D8D223-6520-4F56-912C-84E5EFDD4E4C}" type="presParOf" srcId="{8C814F4C-BAC8-4E8D-8833-152BE2D184EC}" destId="{7DA02FF6-4803-49CA-8C95-E668787874FC}" srcOrd="3" destOrd="0" presId="urn:microsoft.com/office/officeart/2008/layout/VerticalCurvedList"/>
    <dgm:cxn modelId="{B4B24396-A48D-445F-BE6A-D75910A92C57}" type="presParOf" srcId="{8C814F4C-BAC8-4E8D-8833-152BE2D184EC}" destId="{24C9AEDF-24EB-4AD8-88DC-61961C1A907B}" srcOrd="4" destOrd="0" presId="urn:microsoft.com/office/officeart/2008/layout/VerticalCurvedList"/>
    <dgm:cxn modelId="{210C76D1-6647-4818-9B5A-C757538B5A73}" type="presParOf" srcId="{24C9AEDF-24EB-4AD8-88DC-61961C1A907B}" destId="{23B7056B-BDBD-4F94-9EF7-2262EDE278CE}" srcOrd="0" destOrd="0" presId="urn:microsoft.com/office/officeart/2008/layout/VerticalCurvedList"/>
    <dgm:cxn modelId="{21279A41-DC73-4FDB-9666-4C5478332E7B}" type="presParOf" srcId="{8C814F4C-BAC8-4E8D-8833-152BE2D184EC}" destId="{67302CE7-3C87-45AE-96FB-CE0B7CCE59AA}" srcOrd="5" destOrd="0" presId="urn:microsoft.com/office/officeart/2008/layout/VerticalCurvedList"/>
    <dgm:cxn modelId="{03BA5C52-C53C-4DAA-A5D6-ED9054F73269}" type="presParOf" srcId="{8C814F4C-BAC8-4E8D-8833-152BE2D184EC}" destId="{FF82702F-D673-4578-934F-C058F2EDB672}" srcOrd="6" destOrd="0" presId="urn:microsoft.com/office/officeart/2008/layout/VerticalCurvedList"/>
    <dgm:cxn modelId="{BFB27AC8-87CC-4F87-BC0B-6FEB971606AE}" type="presParOf" srcId="{FF82702F-D673-4578-934F-C058F2EDB672}" destId="{9BD10D19-311E-4F12-957B-7DFD14DF219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4F3437-866B-4159-80FF-8721B7070F2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74886D-D42F-423A-8E72-767569677346}">
      <dgm:prSet phldrT="[Текст]" custT="1"/>
      <dgm:spPr/>
      <dgm:t>
        <a:bodyPr/>
        <a:lstStyle/>
        <a:p>
          <a:pPr algn="ctr"/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elastik</a:t>
          </a:r>
          <a:r>
            <a:rPr lang="en-US" sz="44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44D492-2578-4A0B-921B-84448D0329AD}" type="parTrans" cxnId="{2980783C-4C6D-46EF-AB03-A52BC9779581}">
      <dgm:prSet/>
      <dgm:spPr/>
      <dgm:t>
        <a:bodyPr/>
        <a:lstStyle/>
        <a:p>
          <a:endParaRPr lang="ru-RU"/>
        </a:p>
      </dgm:t>
    </dgm:pt>
    <dgm:pt modelId="{085D9D74-55B8-43A1-B2D4-2466F537710E}" type="sibTrans" cxnId="{2980783C-4C6D-46EF-AB03-A52BC9779581}">
      <dgm:prSet/>
      <dgm:spPr/>
      <dgm:t>
        <a:bodyPr/>
        <a:lstStyle/>
        <a:p>
          <a:endParaRPr lang="ru-RU"/>
        </a:p>
      </dgm:t>
    </dgm:pt>
    <dgm:pt modelId="{6A32EE14-D127-4D6B-946D-FD0E7F8C2D6B}">
      <dgm:prSet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41174AD0-5711-4369-8F82-96116D30948D}" type="sibTrans" cxnId="{4D813A22-B159-420B-81DC-0C0A65517274}">
      <dgm:prSet/>
      <dgm:spPr/>
      <dgm:t>
        <a:bodyPr/>
        <a:lstStyle/>
        <a:p>
          <a:endParaRPr lang="ru-RU"/>
        </a:p>
      </dgm:t>
    </dgm:pt>
    <dgm:pt modelId="{669FEF30-C44A-47C1-ACA9-59C845ECED9B}" type="parTrans" cxnId="{4D813A22-B159-420B-81DC-0C0A65517274}">
      <dgm:prSet/>
      <dgm:spPr/>
      <dgm:t>
        <a:bodyPr/>
        <a:lstStyle/>
        <a:p>
          <a:endParaRPr lang="ru-RU"/>
        </a:p>
      </dgm:t>
    </dgm:pt>
    <dgm:pt modelId="{3612753D-C5EF-44E3-8618-CAFF215A3C99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43D91B06-42D2-4423-80F1-853FAEDEDCFB}" type="sibTrans" cxnId="{0232DDB2-F2E0-4B67-9F1F-710ED69FBC4C}">
      <dgm:prSet/>
      <dgm:spPr/>
      <dgm:t>
        <a:bodyPr/>
        <a:lstStyle/>
        <a:p>
          <a:endParaRPr lang="ru-RU"/>
        </a:p>
      </dgm:t>
    </dgm:pt>
    <dgm:pt modelId="{95E6F5F7-928E-4256-95AD-A75E1D416356}" type="parTrans" cxnId="{0232DDB2-F2E0-4B67-9F1F-710ED69FBC4C}">
      <dgm:prSet/>
      <dgm:spPr/>
      <dgm:t>
        <a:bodyPr/>
        <a:lstStyle/>
        <a:p>
          <a:endParaRPr lang="ru-RU"/>
        </a:p>
      </dgm:t>
    </dgm:pt>
    <dgm:pt modelId="{4E18B639-3E86-4C7E-8A09-C2DFD9609572}" type="pres">
      <dgm:prSet presAssocID="{A74F3437-866B-4159-80FF-8721B7070F2A}" presName="Name0" presStyleCnt="0">
        <dgm:presLayoutVars>
          <dgm:chMax val="7"/>
          <dgm:chPref val="7"/>
          <dgm:dir/>
        </dgm:presLayoutVars>
      </dgm:prSet>
      <dgm:spPr/>
    </dgm:pt>
    <dgm:pt modelId="{8C814F4C-BAC8-4E8D-8833-152BE2D184EC}" type="pres">
      <dgm:prSet presAssocID="{A74F3437-866B-4159-80FF-8721B7070F2A}" presName="Name1" presStyleCnt="0"/>
      <dgm:spPr/>
    </dgm:pt>
    <dgm:pt modelId="{FFF3D4A4-A1CB-4363-B108-236FB528366C}" type="pres">
      <dgm:prSet presAssocID="{A74F3437-866B-4159-80FF-8721B7070F2A}" presName="cycle" presStyleCnt="0"/>
      <dgm:spPr/>
    </dgm:pt>
    <dgm:pt modelId="{75A45CE6-4F64-4ADF-93B2-871254B9FA04}" type="pres">
      <dgm:prSet presAssocID="{A74F3437-866B-4159-80FF-8721B7070F2A}" presName="srcNode" presStyleLbl="node1" presStyleIdx="0" presStyleCnt="3"/>
      <dgm:spPr/>
    </dgm:pt>
    <dgm:pt modelId="{C914EF83-F52F-4632-A3A8-85C84DA44597}" type="pres">
      <dgm:prSet presAssocID="{A74F3437-866B-4159-80FF-8721B7070F2A}" presName="conn" presStyleLbl="parChTrans1D2" presStyleIdx="0" presStyleCnt="1"/>
      <dgm:spPr/>
    </dgm:pt>
    <dgm:pt modelId="{B05C57D7-FC62-4393-9A59-918353A056E4}" type="pres">
      <dgm:prSet presAssocID="{A74F3437-866B-4159-80FF-8721B7070F2A}" presName="extraNode" presStyleLbl="node1" presStyleIdx="0" presStyleCnt="3"/>
      <dgm:spPr/>
    </dgm:pt>
    <dgm:pt modelId="{7D0DF900-E3B8-483D-8FA3-E3B6C2399BF9}" type="pres">
      <dgm:prSet presAssocID="{A74F3437-866B-4159-80FF-8721B7070F2A}" presName="dstNode" presStyleLbl="node1" presStyleIdx="0" presStyleCnt="3"/>
      <dgm:spPr/>
    </dgm:pt>
    <dgm:pt modelId="{FBD79AC6-FD50-45D9-B559-7E40B99F7290}" type="pres">
      <dgm:prSet presAssocID="{D374886D-D42F-423A-8E72-767569677346}" presName="text_1" presStyleLbl="node1" presStyleIdx="0" presStyleCnt="3">
        <dgm:presLayoutVars>
          <dgm:bulletEnabled val="1"/>
        </dgm:presLayoutVars>
      </dgm:prSet>
      <dgm:spPr/>
    </dgm:pt>
    <dgm:pt modelId="{91D77E14-7CBC-44FE-9A93-C493B43ADE33}" type="pres">
      <dgm:prSet presAssocID="{D374886D-D42F-423A-8E72-767569677346}" presName="accent_1" presStyleCnt="0"/>
      <dgm:spPr/>
    </dgm:pt>
    <dgm:pt modelId="{1372BBF5-5292-431A-82F5-37D811C4FBAA}" type="pres">
      <dgm:prSet presAssocID="{D374886D-D42F-423A-8E72-767569677346}" presName="accentRepeatNode" presStyleLbl="solidFgAcc1" presStyleIdx="0" presStyleCnt="3"/>
      <dgm:spPr/>
    </dgm:pt>
    <dgm:pt modelId="{7DA02FF6-4803-49CA-8C95-E668787874FC}" type="pres">
      <dgm:prSet presAssocID="{6A32EE14-D127-4D6B-946D-FD0E7F8C2D6B}" presName="text_2" presStyleLbl="node1" presStyleIdx="1" presStyleCnt="3" custScaleY="181435">
        <dgm:presLayoutVars>
          <dgm:bulletEnabled val="1"/>
        </dgm:presLayoutVars>
      </dgm:prSet>
      <dgm:spPr/>
    </dgm:pt>
    <dgm:pt modelId="{24C9AEDF-24EB-4AD8-88DC-61961C1A907B}" type="pres">
      <dgm:prSet presAssocID="{6A32EE14-D127-4D6B-946D-FD0E7F8C2D6B}" presName="accent_2" presStyleCnt="0"/>
      <dgm:spPr/>
    </dgm:pt>
    <dgm:pt modelId="{23B7056B-BDBD-4F94-9EF7-2262EDE278CE}" type="pres">
      <dgm:prSet presAssocID="{6A32EE14-D127-4D6B-946D-FD0E7F8C2D6B}" presName="accentRepeatNode" presStyleLbl="solidFgAcc1" presStyleIdx="1" presStyleCnt="3"/>
      <dgm:spPr/>
    </dgm:pt>
    <dgm:pt modelId="{67302CE7-3C87-45AE-96FB-CE0B7CCE59AA}" type="pres">
      <dgm:prSet presAssocID="{3612753D-C5EF-44E3-8618-CAFF215A3C99}" presName="text_3" presStyleLbl="node1" presStyleIdx="2" presStyleCnt="3">
        <dgm:presLayoutVars>
          <dgm:bulletEnabled val="1"/>
        </dgm:presLayoutVars>
      </dgm:prSet>
      <dgm:spPr/>
    </dgm:pt>
    <dgm:pt modelId="{FF82702F-D673-4578-934F-C058F2EDB672}" type="pres">
      <dgm:prSet presAssocID="{3612753D-C5EF-44E3-8618-CAFF215A3C99}" presName="accent_3" presStyleCnt="0"/>
      <dgm:spPr/>
    </dgm:pt>
    <dgm:pt modelId="{9BD10D19-311E-4F12-957B-7DFD14DF2197}" type="pres">
      <dgm:prSet presAssocID="{3612753D-C5EF-44E3-8618-CAFF215A3C99}" presName="accentRepeatNode" presStyleLbl="solidFgAcc1" presStyleIdx="2" presStyleCnt="3"/>
      <dgm:spPr/>
    </dgm:pt>
  </dgm:ptLst>
  <dgm:cxnLst>
    <dgm:cxn modelId="{4D813A22-B159-420B-81DC-0C0A65517274}" srcId="{A74F3437-866B-4159-80FF-8721B7070F2A}" destId="{6A32EE14-D127-4D6B-946D-FD0E7F8C2D6B}" srcOrd="1" destOrd="0" parTransId="{669FEF30-C44A-47C1-ACA9-59C845ECED9B}" sibTransId="{41174AD0-5711-4369-8F82-96116D30948D}"/>
    <dgm:cxn modelId="{5620E130-864E-4BE3-84D2-182B08BF5F91}" type="presOf" srcId="{3612753D-C5EF-44E3-8618-CAFF215A3C99}" destId="{67302CE7-3C87-45AE-96FB-CE0B7CCE59AA}" srcOrd="0" destOrd="0" presId="urn:microsoft.com/office/officeart/2008/layout/VerticalCurvedList"/>
    <dgm:cxn modelId="{2980783C-4C6D-46EF-AB03-A52BC9779581}" srcId="{A74F3437-866B-4159-80FF-8721B7070F2A}" destId="{D374886D-D42F-423A-8E72-767569677346}" srcOrd="0" destOrd="0" parTransId="{2A44D492-2578-4A0B-921B-84448D0329AD}" sibTransId="{085D9D74-55B8-43A1-B2D4-2466F537710E}"/>
    <dgm:cxn modelId="{5AEC8F5D-95A4-4ECF-B950-39AE5DB46AFA}" type="presOf" srcId="{D374886D-D42F-423A-8E72-767569677346}" destId="{FBD79AC6-FD50-45D9-B559-7E40B99F7290}" srcOrd="0" destOrd="0" presId="urn:microsoft.com/office/officeart/2008/layout/VerticalCurvedList"/>
    <dgm:cxn modelId="{8A97D55F-1DC0-4F65-8D7A-7D2BB398DCBF}" type="presOf" srcId="{085D9D74-55B8-43A1-B2D4-2466F537710E}" destId="{C914EF83-F52F-4632-A3A8-85C84DA44597}" srcOrd="0" destOrd="0" presId="urn:microsoft.com/office/officeart/2008/layout/VerticalCurvedList"/>
    <dgm:cxn modelId="{E792B472-8F0D-447B-8829-FD3696367C24}" type="presOf" srcId="{6A32EE14-D127-4D6B-946D-FD0E7F8C2D6B}" destId="{7DA02FF6-4803-49CA-8C95-E668787874FC}" srcOrd="0" destOrd="0" presId="urn:microsoft.com/office/officeart/2008/layout/VerticalCurvedList"/>
    <dgm:cxn modelId="{0232DDB2-F2E0-4B67-9F1F-710ED69FBC4C}" srcId="{A74F3437-866B-4159-80FF-8721B7070F2A}" destId="{3612753D-C5EF-44E3-8618-CAFF215A3C99}" srcOrd="2" destOrd="0" parTransId="{95E6F5F7-928E-4256-95AD-A75E1D416356}" sibTransId="{43D91B06-42D2-4423-80F1-853FAEDEDCFB}"/>
    <dgm:cxn modelId="{52DFD5FC-0E06-41D6-A3B6-CA67EB8F23D1}" type="presOf" srcId="{A74F3437-866B-4159-80FF-8721B7070F2A}" destId="{4E18B639-3E86-4C7E-8A09-C2DFD9609572}" srcOrd="0" destOrd="0" presId="urn:microsoft.com/office/officeart/2008/layout/VerticalCurvedList"/>
    <dgm:cxn modelId="{7C803CB4-340A-4A0F-B5CA-00BF558F1598}" type="presParOf" srcId="{4E18B639-3E86-4C7E-8A09-C2DFD9609572}" destId="{8C814F4C-BAC8-4E8D-8833-152BE2D184EC}" srcOrd="0" destOrd="0" presId="urn:microsoft.com/office/officeart/2008/layout/VerticalCurvedList"/>
    <dgm:cxn modelId="{622EBA89-338B-40CE-8607-F019019C09C7}" type="presParOf" srcId="{8C814F4C-BAC8-4E8D-8833-152BE2D184EC}" destId="{FFF3D4A4-A1CB-4363-B108-236FB528366C}" srcOrd="0" destOrd="0" presId="urn:microsoft.com/office/officeart/2008/layout/VerticalCurvedList"/>
    <dgm:cxn modelId="{60530EBE-2A7D-4F97-B1EF-DF06229738FC}" type="presParOf" srcId="{FFF3D4A4-A1CB-4363-B108-236FB528366C}" destId="{75A45CE6-4F64-4ADF-93B2-871254B9FA04}" srcOrd="0" destOrd="0" presId="urn:microsoft.com/office/officeart/2008/layout/VerticalCurvedList"/>
    <dgm:cxn modelId="{BFD9AD20-B730-40DC-87CD-E2B759BD276C}" type="presParOf" srcId="{FFF3D4A4-A1CB-4363-B108-236FB528366C}" destId="{C914EF83-F52F-4632-A3A8-85C84DA44597}" srcOrd="1" destOrd="0" presId="urn:microsoft.com/office/officeart/2008/layout/VerticalCurvedList"/>
    <dgm:cxn modelId="{3C07C2FA-50A7-4CAE-8E9F-F668EC07057E}" type="presParOf" srcId="{FFF3D4A4-A1CB-4363-B108-236FB528366C}" destId="{B05C57D7-FC62-4393-9A59-918353A056E4}" srcOrd="2" destOrd="0" presId="urn:microsoft.com/office/officeart/2008/layout/VerticalCurvedList"/>
    <dgm:cxn modelId="{B7BD18EE-E9E4-432F-BFED-18838CB8665D}" type="presParOf" srcId="{FFF3D4A4-A1CB-4363-B108-236FB528366C}" destId="{7D0DF900-E3B8-483D-8FA3-E3B6C2399BF9}" srcOrd="3" destOrd="0" presId="urn:microsoft.com/office/officeart/2008/layout/VerticalCurvedList"/>
    <dgm:cxn modelId="{1E39E49E-98BA-485A-92D4-63F68487F15D}" type="presParOf" srcId="{8C814F4C-BAC8-4E8D-8833-152BE2D184EC}" destId="{FBD79AC6-FD50-45D9-B559-7E40B99F7290}" srcOrd="1" destOrd="0" presId="urn:microsoft.com/office/officeart/2008/layout/VerticalCurvedList"/>
    <dgm:cxn modelId="{2C9477CF-B428-4DBF-828C-639061EF6901}" type="presParOf" srcId="{8C814F4C-BAC8-4E8D-8833-152BE2D184EC}" destId="{91D77E14-7CBC-44FE-9A93-C493B43ADE33}" srcOrd="2" destOrd="0" presId="urn:microsoft.com/office/officeart/2008/layout/VerticalCurvedList"/>
    <dgm:cxn modelId="{F600B86D-BD12-4471-92D2-E2327FB6BEEE}" type="presParOf" srcId="{91D77E14-7CBC-44FE-9A93-C493B43ADE33}" destId="{1372BBF5-5292-431A-82F5-37D811C4FBAA}" srcOrd="0" destOrd="0" presId="urn:microsoft.com/office/officeart/2008/layout/VerticalCurvedList"/>
    <dgm:cxn modelId="{C9D8D223-6520-4F56-912C-84E5EFDD4E4C}" type="presParOf" srcId="{8C814F4C-BAC8-4E8D-8833-152BE2D184EC}" destId="{7DA02FF6-4803-49CA-8C95-E668787874FC}" srcOrd="3" destOrd="0" presId="urn:microsoft.com/office/officeart/2008/layout/VerticalCurvedList"/>
    <dgm:cxn modelId="{B4B24396-A48D-445F-BE6A-D75910A92C57}" type="presParOf" srcId="{8C814F4C-BAC8-4E8D-8833-152BE2D184EC}" destId="{24C9AEDF-24EB-4AD8-88DC-61961C1A907B}" srcOrd="4" destOrd="0" presId="urn:microsoft.com/office/officeart/2008/layout/VerticalCurvedList"/>
    <dgm:cxn modelId="{210C76D1-6647-4818-9B5A-C757538B5A73}" type="presParOf" srcId="{24C9AEDF-24EB-4AD8-88DC-61961C1A907B}" destId="{23B7056B-BDBD-4F94-9EF7-2262EDE278CE}" srcOrd="0" destOrd="0" presId="urn:microsoft.com/office/officeart/2008/layout/VerticalCurvedList"/>
    <dgm:cxn modelId="{21279A41-DC73-4FDB-9666-4C5478332E7B}" type="presParOf" srcId="{8C814F4C-BAC8-4E8D-8833-152BE2D184EC}" destId="{67302CE7-3C87-45AE-96FB-CE0B7CCE59AA}" srcOrd="5" destOrd="0" presId="urn:microsoft.com/office/officeart/2008/layout/VerticalCurvedList"/>
    <dgm:cxn modelId="{03BA5C52-C53C-4DAA-A5D6-ED9054F73269}" type="presParOf" srcId="{8C814F4C-BAC8-4E8D-8833-152BE2D184EC}" destId="{FF82702F-D673-4578-934F-C058F2EDB672}" srcOrd="6" destOrd="0" presId="urn:microsoft.com/office/officeart/2008/layout/VerticalCurvedList"/>
    <dgm:cxn modelId="{BFB27AC8-87CC-4F87-BC0B-6FEB971606AE}" type="presParOf" srcId="{FF82702F-D673-4578-934F-C058F2EDB672}" destId="{9BD10D19-311E-4F12-957B-7DFD14DF2197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4EF83-F52F-4632-A3A8-85C84DA44597}">
      <dsp:nvSpPr>
        <dsp:cNvPr id="0" name=""/>
        <dsp:cNvSpPr/>
      </dsp:nvSpPr>
      <dsp:spPr>
        <a:xfrm>
          <a:off x="-7099683" y="-1085823"/>
          <a:ext cx="8453176" cy="8453176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79AC6-FD50-45D9-B559-7E40B99F7290}">
      <dsp:nvSpPr>
        <dsp:cNvPr id="0" name=""/>
        <dsp:cNvSpPr/>
      </dsp:nvSpPr>
      <dsp:spPr>
        <a:xfrm>
          <a:off x="871876" y="628153"/>
          <a:ext cx="10107003" cy="1256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noelastik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1876" y="628153"/>
        <a:ext cx="10107003" cy="1256306"/>
      </dsp:txXfrm>
    </dsp:sp>
    <dsp:sp modelId="{1372BBF5-5292-431A-82F5-37D811C4FBAA}">
      <dsp:nvSpPr>
        <dsp:cNvPr id="0" name=""/>
        <dsp:cNvSpPr/>
      </dsp:nvSpPr>
      <dsp:spPr>
        <a:xfrm>
          <a:off x="86685" y="471114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02FF6-4803-49CA-8C95-E668787874FC}">
      <dsp:nvSpPr>
        <dsp:cNvPr id="0" name=""/>
        <dsp:cNvSpPr/>
      </dsp:nvSpPr>
      <dsp:spPr>
        <a:xfrm>
          <a:off x="1328543" y="2512612"/>
          <a:ext cx="9650336" cy="1256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acc>
                    <m:accPr>
                      <m:chr m:val="⃗"/>
                      <m:ctrlPr>
                        <a:rPr lang="uz-Latn-UZ" sz="4000" i="1" kern="1200" smtClean="0"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 lang="uz-Latn-UZ" sz="400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</m:e>
                  </m:acc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+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acc>
                    <m:accPr>
                      <m:chr m:val="⃗"/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acc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𝜗</m:t>
                      </m:r>
                    </m:e>
                  </m:acc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=(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1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+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2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)</m:t>
              </m:r>
              <m:acc>
                <m:accPr>
                  <m:chr m:val="⃗"/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accPr>
                <m:e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𝜗</m:t>
                  </m:r>
                </m:e>
              </m:acc>
            </m:oMath>
          </a14:m>
          <a:r>
            <a:rPr lang="en-US" sz="5400" kern="1200" dirty="0"/>
            <a:t>  </a:t>
          </a:r>
          <a:endParaRPr lang="ru-RU" sz="5400" kern="1200" dirty="0"/>
        </a:p>
      </dsp:txBody>
      <dsp:txXfrm>
        <a:off x="1328543" y="2512612"/>
        <a:ext cx="9650336" cy="1256306"/>
      </dsp:txXfrm>
    </dsp:sp>
    <dsp:sp modelId="{23B7056B-BDBD-4F94-9EF7-2262EDE278CE}">
      <dsp:nvSpPr>
        <dsp:cNvPr id="0" name=""/>
        <dsp:cNvSpPr/>
      </dsp:nvSpPr>
      <dsp:spPr>
        <a:xfrm>
          <a:off x="543352" y="2355573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302CE7-3C87-45AE-96FB-CE0B7CCE59AA}">
      <dsp:nvSpPr>
        <dsp:cNvPr id="0" name=""/>
        <dsp:cNvSpPr/>
      </dsp:nvSpPr>
      <dsp:spPr>
        <a:xfrm>
          <a:off x="871876" y="4397071"/>
          <a:ext cx="10107003" cy="1256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acc>
                <m:accPr>
                  <m:chr m:val="⃗"/>
                  <m:ctrlPr>
                    <a:rPr lang="uz-Latn-UZ" sz="4400" i="1" kern="1200" smtClean="0">
                      <a:latin typeface="Cambria Math" panose="02040503050406030204" pitchFamily="18" charset="0"/>
                    </a:rPr>
                  </m:ctrlPr>
                </m:accPr>
                <m:e>
                  <m:r>
                    <a:rPr lang="uz-Latn-UZ" sz="44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𝜗</m:t>
                  </m:r>
                </m:e>
              </m:acc>
              <m:r>
                <a:rPr lang="uz-Latn-UZ" sz="44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i="1" kern="120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lang="uz-Latn-UZ" sz="4400" i="1" kern="1200">
                          <a:latin typeface="Cambria Math" panose="02040503050406030204" pitchFamily="18" charset="0"/>
                        </a:rPr>
                      </m:ctrlPr>
                    </m:sSubPr>
                    <m:e>
                      <m:acc>
                        <m:accPr>
                          <m:chr m:val="⃗"/>
                          <m:ctrlPr>
                            <a:rPr lang="uz-Latn-UZ" sz="4400" i="1" kern="120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z-Latn-UZ" sz="4400" i="1" kern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</m:acc>
                    </m:e>
                    <m:sub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400" i="1" kern="1200"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lang="uz-Latn-UZ" sz="4400" i="1" kern="120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lang="uz-Latn-UZ" sz="4400" i="1" kern="1200">
                          <a:latin typeface="Cambria Math" panose="02040503050406030204" pitchFamily="18" charset="0"/>
                        </a:rPr>
                      </m:ctrlPr>
                    </m:sSubPr>
                    <m:e>
                      <m:acc>
                        <m:accPr>
                          <m:chr m:val="⃗"/>
                          <m:ctrlPr>
                            <a:rPr lang="uz-Latn-UZ" sz="4400" i="1" kern="120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uz-Latn-UZ" sz="4400" i="1" kern="12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𝜗</m:t>
                          </m:r>
                        </m:e>
                      </m:acc>
                    </m:e>
                    <m:sub>
                      <m:r>
                        <a:rPr lang="uz-Latn-UZ" sz="4400" i="1" kern="120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</a:rPr>
                    <m:t>+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𝑚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</m:den>
              </m:f>
            </m:oMath>
          </a14:m>
          <a:r>
            <a:rPr lang="uz-Latn-UZ" sz="5800" kern="1200" dirty="0"/>
            <a:t> </a:t>
          </a:r>
          <a:endParaRPr lang="ru-RU" sz="5800" kern="1200" dirty="0"/>
        </a:p>
      </dsp:txBody>
      <dsp:txXfrm>
        <a:off x="871876" y="4397071"/>
        <a:ext cx="10107003" cy="1256306"/>
      </dsp:txXfrm>
    </dsp:sp>
    <dsp:sp modelId="{9BD10D19-311E-4F12-957B-7DFD14DF2197}">
      <dsp:nvSpPr>
        <dsp:cNvPr id="0" name=""/>
        <dsp:cNvSpPr/>
      </dsp:nvSpPr>
      <dsp:spPr>
        <a:xfrm>
          <a:off x="86685" y="4240032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4EF83-F52F-4632-A3A8-85C84DA44597}">
      <dsp:nvSpPr>
        <dsp:cNvPr id="0" name=""/>
        <dsp:cNvSpPr/>
      </dsp:nvSpPr>
      <dsp:spPr>
        <a:xfrm>
          <a:off x="-7099683" y="-1085823"/>
          <a:ext cx="8453176" cy="8453176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D79AC6-FD50-45D9-B559-7E40B99F7290}">
      <dsp:nvSpPr>
        <dsp:cNvPr id="0" name=""/>
        <dsp:cNvSpPr/>
      </dsp:nvSpPr>
      <dsp:spPr>
        <a:xfrm>
          <a:off x="871876" y="628153"/>
          <a:ext cx="10107003" cy="1256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111760" rIns="111760" bIns="11176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Absolyut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elastik</a:t>
          </a:r>
          <a:r>
            <a:rPr lang="en-US" sz="440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4400" kern="1200" dirty="0" err="1">
              <a:latin typeface="Arial" panose="020B0604020202020204" pitchFamily="34" charset="0"/>
              <a:cs typeface="Arial" panose="020B0604020202020204" pitchFamily="34" charset="0"/>
            </a:rPr>
            <a:t>to‘qnashuv</a:t>
          </a:r>
          <a:endParaRPr lang="ru-RU" sz="4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71876" y="628153"/>
        <a:ext cx="10107003" cy="1256306"/>
      </dsp:txXfrm>
    </dsp:sp>
    <dsp:sp modelId="{1372BBF5-5292-431A-82F5-37D811C4FBAA}">
      <dsp:nvSpPr>
        <dsp:cNvPr id="0" name=""/>
        <dsp:cNvSpPr/>
      </dsp:nvSpPr>
      <dsp:spPr>
        <a:xfrm>
          <a:off x="86685" y="471114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A02FF6-4803-49CA-8C95-E668787874FC}">
      <dsp:nvSpPr>
        <dsp:cNvPr id="0" name=""/>
        <dsp:cNvSpPr/>
      </dsp:nvSpPr>
      <dsp:spPr>
        <a:xfrm>
          <a:off x="1328543" y="2001075"/>
          <a:ext cx="9650336" cy="227937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101600" rIns="101600" bIns="1016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sSub>
                  <m:sSubPr>
                    <m:ctrlPr>
                      <a:rPr lang="uz-Latn-UZ" sz="400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sub>
                </m:sSub>
                <m:sSub>
                  <m:sSubPr>
                    <m:ctrlPr>
                      <a:rPr lang="uz-Latn-UZ" sz="400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acc>
                      <m:accPr>
                        <m:chr m:val="⃗"/>
                        <m:ctrlPr>
                          <a:rPr lang="uz-Latn-UZ" sz="400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uz-Latn-UZ" sz="400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sub>
                </m:sSub>
                <m:r>
                  <a:rPr lang="uz-Latn-UZ" sz="40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sSub>
                  <m:sSub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sub>
                </m:sSub>
                <m:sSub>
                  <m:sSub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acc>
                      <m:accPr>
                        <m:chr m:val="⃗"/>
                        <m:ctrlPr>
                          <a:rPr lang="uz-Latn-UZ" sz="40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uz-Latn-UZ" sz="40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sub>
                </m:sSub>
                <m:r>
                  <a:rPr lang="uz-Latn-UZ" sz="40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sSub>
                  <m:sSub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sub>
                </m:sSub>
                <m:sSubSup>
                  <m:sSubSup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SupPr>
                  <m:e>
                    <m:acc>
                      <m:accPr>
                        <m:chr m:val="⃗"/>
                        <m:ctrlPr>
                          <a:rPr lang="uz-Latn-UZ" sz="40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accPr>
                      <m:e>
                        <m:r>
                          <a:rPr lang="uz-Latn-UZ" sz="40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</m:acc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sub>
                  <m:sup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sup>
                </m:sSubSup>
                <m:r>
                  <a:rPr lang="uz-Latn-UZ" sz="40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sSub>
                  <m:sSub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Pr>
                  <m:e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sub>
                </m:sSub>
                <m:sSubSup>
                  <m:sSubSupPr>
                    <m:ctrlP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sSubSupPr>
                  <m:e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e>
                  <m:sub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sub>
                  <m:sup>
                    <m:r>
                      <a:rPr lang="uz-Latn-UZ" sz="40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′</m:t>
                    </m:r>
                  </m:sup>
                </m:sSubSup>
              </m:oMath>
            </m:oMathPara>
          </a14:m>
          <a:endParaRPr lang="en-US" sz="5400" kern="1200" dirty="0"/>
        </a:p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Para xmlns:m="http://schemas.openxmlformats.org/officeDocument/2006/math">
              <m:oMathParaPr>
                <m:jc m:val="centerGroup"/>
              </m:oMathParaPr>
              <m:oMath xmlns:m="http://schemas.openxmlformats.org/officeDocument/2006/math">
                <m:f>
                  <m:fPr>
                    <m:ctrlPr>
                      <a:rPr lang="uz-Latn-UZ" sz="360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sSub>
                      <m:sSubPr>
                        <m:ctrlPr>
                          <a:rPr lang="uz-Latn-UZ" sz="360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Sup>
                      <m:sSubSupPr>
                        <m:ctrlPr>
                          <a:rPr lang="uz-Latn-UZ" sz="360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</m:num>
                  <m:den>
                    <m: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den>
                </m:f>
                <m:r>
                  <a:rPr lang="uz-Latn-UZ" sz="36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f>
                  <m:fPr>
                    <m:ctrlP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sSub>
                      <m:sSub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bSup>
                  </m:num>
                  <m:den>
                    <m: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den>
                </m:f>
                <m:r>
                  <a:rPr lang="uz-Latn-UZ" sz="36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=</m:t>
                </m:r>
                <m:f>
                  <m:fPr>
                    <m:ctrlP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sSub>
                      <m:sSub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Sup>
                      <m:sSubSup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′2</m:t>
                        </m:r>
                      </m:sup>
                    </m:sSubSup>
                  </m:num>
                  <m:den>
                    <m: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den>
                </m:f>
                <m:r>
                  <a:rPr lang="uz-Latn-UZ" sz="3600" b="0" i="1" kern="1200" smtClean="0">
                    <a:solidFill>
                      <a:schemeClr val="bg1"/>
                    </a:solidFill>
                    <a:latin typeface="Cambria Math" panose="02040503050406030204" pitchFamily="18" charset="0"/>
                    <a:cs typeface="Arial" panose="020B0604020202020204" pitchFamily="34" charset="0"/>
                  </a:rPr>
                  <m:t>+</m:t>
                </m:r>
                <m:f>
                  <m:fPr>
                    <m:ctrlP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</m:ctrlPr>
                  </m:fPr>
                  <m:num>
                    <m:sSub>
                      <m:sSub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uz-Latn-UZ" sz="3600" b="0" i="1" kern="120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′2</m:t>
                        </m:r>
                      </m:sup>
                    </m:sSubSup>
                  </m:num>
                  <m:den>
                    <m:r>
                      <a:rPr lang="uz-Latn-UZ" sz="3600" b="0" i="1" kern="120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</m:den>
                </m:f>
              </m:oMath>
            </m:oMathPara>
          </a14:m>
          <a:endParaRPr lang="ru-RU" sz="4000" kern="1200" dirty="0"/>
        </a:p>
      </dsp:txBody>
      <dsp:txXfrm>
        <a:off x="1328543" y="2001075"/>
        <a:ext cx="9650336" cy="2279378"/>
      </dsp:txXfrm>
    </dsp:sp>
    <dsp:sp modelId="{23B7056B-BDBD-4F94-9EF7-2262EDE278CE}">
      <dsp:nvSpPr>
        <dsp:cNvPr id="0" name=""/>
        <dsp:cNvSpPr/>
      </dsp:nvSpPr>
      <dsp:spPr>
        <a:xfrm>
          <a:off x="543352" y="2355573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302CE7-3C87-45AE-96FB-CE0B7CCE59AA}">
      <dsp:nvSpPr>
        <dsp:cNvPr id="0" name=""/>
        <dsp:cNvSpPr/>
      </dsp:nvSpPr>
      <dsp:spPr>
        <a:xfrm>
          <a:off x="871876" y="4397071"/>
          <a:ext cx="10107003" cy="12563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7193" tIns="91440" rIns="91440" bIns="9144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uz-Latn-UZ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SupPr>
                <m:e>
                  <m:r>
                    <a:rPr lang="uz-Latn-UZ" sz="36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1</m:t>
                  </m:r>
                </m:sub>
                <m:sup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′</m:t>
                  </m:r>
                </m:sup>
              </m:sSubSup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+(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den>
              </m:f>
            </m:oMath>
          </a14:m>
          <a:r>
            <a:rPr lang="en-US" sz="3600" kern="1200" dirty="0"/>
            <a:t>;</a:t>
          </a:r>
          <a:r>
            <a:rPr lang="en-US" sz="5800" kern="1200" dirty="0"/>
            <a:t> </a:t>
          </a:r>
          <a14:m xmlns:a14="http://schemas.microsoft.com/office/drawing/2010/main">
            <m:oMath xmlns:m="http://schemas.openxmlformats.org/officeDocument/2006/math">
              <m:sSubSup>
                <m:sSubSupPr>
                  <m:ctrlPr>
                    <a:rPr lang="ru-RU" sz="360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sSubSupPr>
                <m:e>
                  <m:r>
                    <a:rPr lang="ru-RU" sz="360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  <a:cs typeface="Arial" panose="020B0604020202020204" pitchFamily="34" charset="0"/>
                    </a:rPr>
                    <m:t>𝜗</m:t>
                  </m:r>
                </m:e>
                <m: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</m:sub>
                <m:sup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′</m:t>
                  </m:r>
                </m:sup>
              </m:sSubSup>
              <m:r>
                <a:rPr lang="uz-Latn-UZ" sz="3600" b="0" i="1" kern="1200" smtClean="0">
                  <a:latin typeface="Cambria Math" panose="02040503050406030204" pitchFamily="18" charset="0"/>
                  <a:cs typeface="Arial" panose="020B0604020202020204" pitchFamily="34" charset="0"/>
                </a:rPr>
                <m:t>=</m:t>
              </m:r>
              <m:f>
                <m:fPr>
                  <m:ctrlP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</m:ctrlPr>
                </m:fPr>
                <m:num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2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+(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−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)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𝜗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1</m:t>
                      </m:r>
                    </m:sub>
                  </m:sSub>
                  <m:r>
                    <a:rPr lang="uz-Latn-UZ" sz="3600" b="0" i="1" kern="1200" smtClean="0">
                      <a:latin typeface="Cambria Math" panose="02040503050406030204" pitchFamily="18" charset="0"/>
                      <a:cs typeface="Arial" panose="020B0604020202020204" pitchFamily="34" charset="0"/>
                    </a:rPr>
                    <m:t>+</m:t>
                  </m:r>
                  <m:sSub>
                    <m:sSubPr>
                      <m:ctrlP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</m:ctrlPr>
                    </m:sSubPr>
                    <m:e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𝑚</m:t>
                      </m:r>
                    </m:e>
                    <m:sub>
                      <m:r>
                        <a:rPr lang="uz-Latn-UZ" sz="3600" b="0" i="1" kern="1200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2</m:t>
                      </m:r>
                    </m:sub>
                  </m:sSub>
                </m:den>
              </m:f>
            </m:oMath>
          </a14:m>
          <a:endParaRPr lang="ru-RU" sz="5800" kern="1200" dirty="0"/>
        </a:p>
      </dsp:txBody>
      <dsp:txXfrm>
        <a:off x="871876" y="4397071"/>
        <a:ext cx="10107003" cy="1256306"/>
      </dsp:txXfrm>
    </dsp:sp>
    <dsp:sp modelId="{9BD10D19-311E-4F12-957B-7DFD14DF2197}">
      <dsp:nvSpPr>
        <dsp:cNvPr id="0" name=""/>
        <dsp:cNvSpPr/>
      </dsp:nvSpPr>
      <dsp:spPr>
        <a:xfrm>
          <a:off x="86685" y="4240032"/>
          <a:ext cx="1570382" cy="157038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C4A43-B88F-42FB-BCF3-33BBD99BBD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C3118F1-D87A-4BC5-8920-8BFA4E68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BAD88E-B104-4C25-8F7B-B01FD3AA6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B5246-D4BA-4230-A091-BB6CED85B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D8A248-D660-49EC-AB46-CBA0EDA4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9243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ECC6C-6E8E-4A39-9A4C-A31DE9060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2158EA-FB0E-4D80-A5C2-3C571C75D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0D756EF-463B-4EAA-B8C5-C52AAA50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B0E604-2600-4FEA-8A71-64BD5FF5C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047793-6A99-4FEF-8D67-CDD97932F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71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235D46-9C77-4C8F-A7FC-DF8AB86573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CA08CE7-E3A8-4A60-A90F-50D81B271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6F75E6-1230-4683-90C7-2B6A47A53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43EE0C-498E-4A06-BD55-0B8E84B76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39C5F4-D51D-40E5-8339-E67A8124E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333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7925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1A5125-41F8-43CB-96F1-DE547112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04F6EC-347B-44EA-A78F-FB1398296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09E3CB-C308-4A9D-B4FC-FCBB7644D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453674-714F-404A-BBC8-D2D928B0D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9EE7E3-19D7-42FF-97DF-8341E67BE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28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E8497-3B02-47F2-988E-BCE751A7A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D807440-7D82-4D06-9CB6-2FB36B6F2C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5EE7B8-7AB9-46CA-9590-E9708B218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35731C-67F1-46C9-90E3-84F78BC82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EC7D1-3C10-4005-9D77-74F70212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1607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2DFB10-6931-4BDC-B16C-EC3FC9663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235EC2-617D-45B6-A81A-D9DDE0E510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754CF2-7CC9-4403-AABA-40818CAFC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D2F8543-0140-458B-BC16-037F454FF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A01171A-3EAF-4A50-91AE-8E853B08A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992EBA-191B-49C8-97A6-11E565F3B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771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7A6FDA-18BD-410F-84F8-797616724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1FEF96-44CE-4901-8134-6A4C5E3E5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B0CBA5-7E16-4582-9A56-DC14E539F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059D00-8FD4-4FFE-9758-C4B2890B2D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552B0F3-13E8-4B33-A05C-66445494CC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C80AA1B-DA8F-4FB0-B72F-5BB9A35C5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0D31EC4-44C3-4E37-9A1E-55C9BFC1C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6BAAFF4-2F2F-46D3-96D6-92E45880D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077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B7FE6-F11B-4A8C-9CFF-1099E1075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DC370B6-3F5A-4FAE-8D35-A64AA3605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3D805B9-9D46-40C6-8479-4EAA993BE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BC13C02-C3A6-40EC-96B9-B7020FA2A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86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1B97E9C-D46F-46B0-B842-1E9666F82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9D1E064-AAD7-400B-A50E-CC57B3E84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3C9B068-EDB7-4A21-85B0-102EA3C2B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654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414165-DDAC-4B43-9D26-CF45A8CF8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B13D1C7-026E-48AF-8430-3FC5B41BD6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49CAC59-C8B8-4FE0-824F-46D52CAEE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5FCF13-A6DC-489A-8B50-88839371E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7F59E0-FEFC-4C0B-AE53-86C646A1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FDEA75-7AD2-462B-AA40-71D7D02CD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22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65114E-A5D8-4F4F-A5C1-453F04F45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C66E1EE-072B-4444-95C5-B0AB37D709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B1DE38-2A5E-452E-9FAE-65121B93F2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12053C3-E7AF-41FE-9FF4-F1CDF684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87B1B8D-F7F0-41D1-A711-029720987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62AEE0B-A098-4BC7-98C3-438EA81C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38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11A645-B606-4131-B4FE-DBDF29868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74A97F-3E3E-435D-905E-4AC3381DA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CF1975E-7223-4624-811A-A5A90A028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B83B5-F71C-47D9-9A5D-2FF7DB5D5293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5898D3-BA13-4F28-BCFE-978E36B62C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A36D23-1457-4935-9CBC-5D751A1C54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60DED-5431-4A94-AA3C-5205327BF1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512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11300" y="1889346"/>
            <a:ext cx="10610569" cy="4993288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54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en-US" sz="66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Masalalar</a:t>
            </a:r>
            <a:r>
              <a:rPr lang="en-US" sz="5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5400" b="1" dirty="0" err="1">
                <a:solidFill>
                  <a:srgbClr val="002060"/>
                </a:solidFill>
                <a:latin typeface="Arial"/>
                <a:cs typeface="Arial"/>
              </a:rPr>
              <a:t>yechish</a:t>
            </a:r>
            <a:endParaRPr lang="en-US" sz="5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5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2" y="2473446"/>
            <a:ext cx="727405" cy="16540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543183" y="489675"/>
            <a:ext cx="2057501" cy="11069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543183" y="506908"/>
            <a:ext cx="2057501" cy="110694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485194" y="660273"/>
            <a:ext cx="211549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r>
              <a:rPr lang="uz-Cyrl-UZ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>
                <a:solidFill>
                  <a:sysClr val="window" lastClr="FFFFFF"/>
                </a:solidFill>
              </a:rPr>
              <a:t>FIZIKA</a:t>
            </a: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object 6">
            <a:extLst>
              <a:ext uri="{FF2B5EF4-FFF2-40B4-BE49-F238E27FC236}">
                <a16:creationId xmlns:a16="http://schemas.microsoft.com/office/drawing/2014/main" id="{6C425B1A-D174-44A4-B405-D5C927B5F694}"/>
              </a:ext>
            </a:extLst>
          </p:cNvPr>
          <p:cNvSpPr/>
          <p:nvPr/>
        </p:nvSpPr>
        <p:spPr>
          <a:xfrm>
            <a:off x="426962" y="4641152"/>
            <a:ext cx="727405" cy="165405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</p:spTree>
    <p:extLst>
      <p:ext uri="{BB962C8B-B14F-4D97-AF65-F5344CB8AC3E}">
        <p14:creationId xmlns:p14="http://schemas.microsoft.com/office/powerpoint/2010/main" val="1283141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9600" y="1484243"/>
                <a:ext cx="11119104" cy="4692720"/>
              </a:xfrm>
            </p:spPr>
            <p:txBody>
              <a:bodyPr>
                <a:normAutofit/>
              </a:bodyPr>
              <a:lstStyle/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massasi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sharchani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yetib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u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mutlaq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elastik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to‘qnashdi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Sharchalarning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to‘qnashgandan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keyingi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aniqlansin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1484243"/>
                <a:ext cx="11119104" cy="4692720"/>
              </a:xfrm>
              <a:blipFill>
                <a:blip r:embed="rId2"/>
                <a:stretch>
                  <a:fillRect l="-1645" t="-1948" r="-16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032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uz-Latn-UZ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  <a:blipFill>
                <a:blip r:embed="rId2"/>
                <a:stretch>
                  <a:fillRect l="-3019" t="-11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16596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uz-Latn-UZ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  <m:sup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uz-Latn-UZ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+(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3600" dirty="0"/>
              </a:p>
              <a:p>
                <a:pPr algn="ctr"/>
                <a:endParaRPr lang="ru-RU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SupPr>
                        <m:e>
                          <m:r>
                            <a:rPr lang="ru-RU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𝜗</m:t>
                          </m:r>
                        </m:e>
                        <m: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  <m:sup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′</m:t>
                          </m:r>
                        </m:sup>
                      </m:sSubSup>
                      <m:r>
                        <a:rPr lang="uz-Latn-UZ" sz="3200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+(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)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uz-Latn-UZ" sz="32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uz-Latn-UZ" sz="32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000" dirty="0"/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165968"/>
              </a:xfrm>
              <a:blipFill>
                <a:blip r:embed="rId3"/>
                <a:stretch>
                  <a:fillRect t="-3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883965" y="532105"/>
            <a:ext cx="0" cy="30194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81365" y="3137451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5591" y="3776872"/>
                <a:ext cx="11316649" cy="28180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2∙2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+(2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)∙2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+(2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)∙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+2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uz-Latn-UZ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sub>
                      <m:sup>
                        <m:r>
                          <a:rPr lang="en-US" sz="40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𝝑</m:t>
                        </m:r>
                      </m:e>
                      <m:sub>
                        <m:r>
                          <a:rPr lang="en-US" sz="40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b>
                      <m:sup>
                        <m:r>
                          <a:rPr lang="en-US" sz="4000" b="1" i="1" dirty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′</m:t>
                        </m:r>
                      </m:sup>
                    </m:sSubSup>
                    <m:r>
                      <a:rPr lang="en-US" sz="40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0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en-US" sz="4000" b="1" i="1" dirty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591" y="3776872"/>
                <a:ext cx="11316649" cy="2818096"/>
              </a:xfrm>
              <a:prstGeom prst="rect">
                <a:avLst/>
              </a:prstGeom>
              <a:blipFill>
                <a:blip r:embed="rId4"/>
                <a:stretch>
                  <a:fillRect l="-1886" t="-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23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3-mashq     8-masala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592" y="1710061"/>
            <a:ext cx="10387584" cy="4308406"/>
          </a:xfrm>
        </p:spPr>
        <p:txBody>
          <a:bodyPr>
            <a:normAutofit/>
          </a:bodyPr>
          <a:lstStyle/>
          <a:p>
            <a:pPr marL="0" indent="536575" algn="just">
              <a:lnSpc>
                <a:spcPct val="100000"/>
              </a:lnSpc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dirty="0"/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Massalari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1 kg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va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2 kg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bo‘lgan noelastik sharlar bir-biriga tomon, mos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ravishda,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va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2 m/s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tezlik bilan harakatlanmoqda.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536575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To‘qnashgandan keyin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sistema kinetik ener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giyasining o‘zgarishini toping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0445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1060173" y="263032"/>
                <a:ext cx="4823791" cy="3871645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uz-Latn-UZ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1060173" y="263032"/>
                <a:ext cx="4823791" cy="3871645"/>
              </a:xfrm>
              <a:blipFill>
                <a:blip r:embed="rId2"/>
                <a:stretch>
                  <a:fillRect l="-3919" t="-2677" b="-2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50058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)</m:t>
                    </m:r>
                    <m:acc>
                      <m:accPr>
                        <m:chr m:val="⃗"/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sSub>
                      <m:sSubPr>
                        <m:ctrlP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500588"/>
              </a:xfrm>
              <a:blipFill>
                <a:blip r:embed="rId3"/>
                <a:stretch>
                  <a:fillRect t="-2962" b="-27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526157" y="558610"/>
            <a:ext cx="0" cy="3205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954157" y="3429000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0174" y="4227442"/>
                <a:ext cx="11092066" cy="23675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)∙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0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174" y="4227442"/>
                <a:ext cx="11092066" cy="236752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8986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A39DB082-1E56-4DA9-828E-8AF1646E794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71060"/>
                <a:ext cx="10515600" cy="589721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u-RU" sz="4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44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  <m:f>
                          <m:f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=−1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𝑠</m:t>
                        </m:r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−1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(1</m:t>
                            </m:r>
                            <m:f>
                              <m:fPr>
                                <m:ctrlP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f>
                              <m:fPr>
                                <m:ctrlP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=4,5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−2</m:t>
                        </m:r>
                      </m:sub>
                    </m:sSub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(1 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+2 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)∙</m:t>
                        </m:r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(−1</m:t>
                            </m:r>
                            <m:f>
                              <m:fPr>
                                <m:ctrlP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𝑚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=1,5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marL="0" indent="0" algn="ctr">
                  <a:spcAft>
                    <a:spcPts val="1200"/>
                  </a:spcAft>
                  <a:buNone/>
                </a:pPr>
                <a14:m>
                  <m:oMath xmlns:m="http://schemas.openxmlformats.org/officeDocument/2006/math">
                    <m:r>
                      <a:rPr lang="ru-RU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∆</m:t>
                    </m:r>
                    <m:sSub>
                      <m:sSubPr>
                        <m:ctrlPr>
                          <a:rPr lang="ru-RU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𝐸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=1,5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−4,5 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=−3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𝐽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r">
                  <a:buNone/>
                </a:pP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3 J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ga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endParaRPr lang="ru-RU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Объект 10">
                <a:extLst>
                  <a:ext uri="{FF2B5EF4-FFF2-40B4-BE49-F238E27FC236}">
                    <a16:creationId xmlns:a16="http://schemas.microsoft.com/office/drawing/2014/main" id="{A39DB082-1E56-4DA9-828E-8AF1646E794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71060"/>
                <a:ext cx="10515600" cy="5897217"/>
              </a:xfrm>
              <a:blipFill>
                <a:blip r:embed="rId2"/>
                <a:stretch>
                  <a:fillRect t="-2896" r="-2029" b="-33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9651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</a:t>
            </a: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01148" y="1802295"/>
                <a:ext cx="10851940" cy="4374667"/>
              </a:xfrm>
            </p:spPr>
            <p:txBody>
              <a:bodyPr>
                <a:normAutofit/>
              </a:bodyPr>
              <a:lstStyle/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3-mashq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6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-masalani yechish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536575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2.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  <m:r>
                      <a:rPr lang="en-US" sz="36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14:m>
                  <m:oMath xmlns:m="http://schemas.openxmlformats.org/officeDocument/2006/math">
                    <m:r>
                      <a:rPr lang="en-US" sz="3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bilan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bir-birini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quvib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ketayotgan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sharlar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noelastik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to‘qnashsa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tizim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kinetik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energiyasi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necha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marta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kamayadi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A0563FC-11D4-4B2D-8D2C-F33624EE81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01148" y="1802295"/>
                <a:ext cx="10851940" cy="4374667"/>
              </a:xfrm>
              <a:blipFill rotWithShape="1">
                <a:blip r:embed="rId2"/>
                <a:stretch>
                  <a:fillRect l="-1742" t="-2092" r="-16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36441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Объект 13">
                <a:extLst>
                  <a:ext uri="{FF2B5EF4-FFF2-40B4-BE49-F238E27FC236}">
                    <a16:creationId xmlns:a16="http://schemas.microsoft.com/office/drawing/2014/main" id="{C846540C-9B7F-406E-BF08-72F4682D50F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96043846"/>
                  </p:ext>
                </p:extLst>
              </p:nvPr>
            </p:nvGraphicFramePr>
            <p:xfrm>
              <a:off x="318052" y="145774"/>
              <a:ext cx="11065565" cy="62815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4" name="Объект 13">
                <a:extLst>
                  <a:ext uri="{FF2B5EF4-FFF2-40B4-BE49-F238E27FC236}">
                    <a16:creationId xmlns:a16="http://schemas.microsoft.com/office/drawing/2014/main" id="{C846540C-9B7F-406E-BF08-72F4682D50F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96043846"/>
                  </p:ext>
                </p:extLst>
              </p:nvPr>
            </p:nvGraphicFramePr>
            <p:xfrm>
              <a:off x="318052" y="145774"/>
              <a:ext cx="11065565" cy="62815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978952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Объект 13">
                <a:extLst>
                  <a:ext uri="{FF2B5EF4-FFF2-40B4-BE49-F238E27FC236}">
                    <a16:creationId xmlns:a16="http://schemas.microsoft.com/office/drawing/2014/main" id="{C846540C-9B7F-406E-BF08-72F4682D50F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2898172"/>
                  </p:ext>
                </p:extLst>
              </p:nvPr>
            </p:nvGraphicFramePr>
            <p:xfrm>
              <a:off x="318052" y="145774"/>
              <a:ext cx="11065565" cy="62815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4" name="Объект 13">
                <a:extLst>
                  <a:ext uri="{FF2B5EF4-FFF2-40B4-BE49-F238E27FC236}">
                    <a16:creationId xmlns:a16="http://schemas.microsoft.com/office/drawing/2014/main" id="{C846540C-9B7F-406E-BF08-72F4682D50F7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12898172"/>
                  </p:ext>
                </p:extLst>
              </p:nvPr>
            </p:nvGraphicFramePr>
            <p:xfrm>
              <a:off x="318052" y="145774"/>
              <a:ext cx="11065565" cy="6281530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76287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7-test   57-bet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484243"/>
            <a:ext cx="10747513" cy="4692720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Ikki yoki undan ko‘p jismlarning juda qisqa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davomidagi ta’sirlashuviga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b="1" dirty="0"/>
          </a:p>
          <a:p>
            <a:pPr marL="971550" lvl="1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elastik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noelastik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971550" lvl="1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To‘qnashish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71550" lvl="1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Ko‘chish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C)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To‘qnashish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145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9-test  57-bet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484243"/>
            <a:ext cx="10747513" cy="4692720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... to‘qnashish deb, ikkita deformatsiyalanmaydigan sharlarning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200" dirty="0">
                <a:latin typeface="Arial" panose="020B0604020202020204" pitchFamily="34" charset="0"/>
                <a:cs typeface="Arial" panose="020B0604020202020204" pitchFamily="34" charset="0"/>
              </a:rPr>
              <a:t>to‘qnashishiga aytiladi. Gapni to‘ldiring.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elastik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noelastik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428750" lvl="2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To‘qnashish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28750" lvl="2" indent="-514350" algn="just">
              <a:buAutoNum type="alphaUcParenR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Ko‘chish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A)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Absolyut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elastik</a:t>
            </a:r>
            <a:r>
              <a:rPr lang="en-US" sz="32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61642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A0563FC-11D4-4B2D-8D2C-F33624EE8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1709529"/>
            <a:ext cx="11065035" cy="4467433"/>
          </a:xfrm>
        </p:spPr>
        <p:txBody>
          <a:bodyPr>
            <a:normAutofit/>
          </a:bodyPr>
          <a:lstStyle/>
          <a:p>
            <a:pPr marL="0" indent="536575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Relslarga parallel ravishda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500 m/s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tezlik bilan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uchayotgan </a:t>
            </a: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100 kg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massali snaryad massasi </a:t>
            </a:r>
            <a:b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b="1" dirty="0">
                <a:latin typeface="Arial" panose="020B0604020202020204" pitchFamily="34" charset="0"/>
                <a:cs typeface="Arial" panose="020B0604020202020204" pitchFamily="34" charset="0"/>
              </a:rPr>
              <a:t>10 t 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bo‘lg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an tinc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urgan qumli platformaga urildi va qumga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irib qoldi.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536575" algn="just">
              <a:lnSpc>
                <a:spcPct val="100000"/>
              </a:lnSpc>
              <a:buNone/>
            </a:pP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Platforma qanday </a:t>
            </a:r>
            <a:r>
              <a:rPr lang="uz-Latn-UZ" sz="3600" b="1" dirty="0">
                <a:latin typeface="Arial" panose="020B0604020202020204" pitchFamily="34" charset="0"/>
                <a:cs typeface="Arial" panose="020B0604020202020204" pitchFamily="34" charset="0"/>
              </a:rPr>
              <a:t>(m/s)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tezlik bilan harakatlanadi?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89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</p:spPr>
            <p:txBody>
              <a:bodyPr/>
              <a:lstStyle/>
              <a:p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500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l-GR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835591" y="263032"/>
                <a:ext cx="5048374" cy="3871645"/>
              </a:xfrm>
              <a:blipFill>
                <a:blip r:embed="rId2"/>
                <a:stretch>
                  <a:fillRect l="-3623" t="-2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165968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2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)</m:t>
                    </m:r>
                    <m:acc>
                      <m:accPr>
                        <m:chr m:val="⃗"/>
                        <m:ctrlPr>
                          <a:rPr lang="uz-Latn-UZ" sz="32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uz-Latn-UZ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>
                          <m:sSub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5526157" y="263032"/>
                <a:ext cx="5830253" cy="3165968"/>
              </a:xfrm>
              <a:blipFill>
                <a:blip r:embed="rId3"/>
                <a:stretch>
                  <a:fillRect t="-32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526157" y="558610"/>
            <a:ext cx="0" cy="3205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5591" y="3254128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0174" y="3763620"/>
                <a:ext cx="11092066" cy="283134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Yechish: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500</m:t>
                        </m:r>
                        <m:f>
                          <m:fPr>
                            <m:ctrlP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num>
                          <m:den>
                            <m:r>
                              <a:rPr lang="uz-Latn-UZ" sz="4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𝑠</m:t>
                            </m:r>
                          </m:den>
                        </m:f>
                        <m:r>
                          <a:rPr lang="uz-Latn-UZ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10000 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+100 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4,95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𝝑</m:t>
                    </m:r>
                    <m:r>
                      <a:rPr lang="uz-Latn-UZ" sz="40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𝟗𝟓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𝒎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uz-Latn-UZ" sz="40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𝒔</m:t>
                    </m:r>
                  </m:oMath>
                </a14:m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174" y="3763620"/>
                <a:ext cx="11092066" cy="2831348"/>
              </a:xfrm>
              <a:prstGeom prst="rect">
                <a:avLst/>
              </a:prstGeom>
              <a:blipFill>
                <a:blip r:embed="rId4"/>
                <a:stretch>
                  <a:fillRect l="-1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7317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99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75861" y="1815547"/>
                <a:ext cx="10747513" cy="2634533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sv-SE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Massalari </a:t>
                </a:r>
                <a:r>
                  <a:rPr lang="sv-SE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 kg </a:t>
                </a:r>
                <a:r>
                  <a:rPr lang="sv-SE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va </a:t>
                </a:r>
                <a:r>
                  <a:rPr lang="sv-SE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18 kg </a:t>
                </a:r>
                <a:r>
                  <a:rPr lang="sv-SE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bo‘lgan sharlar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o‘zaro noelastik to‘qnashgandan so‘ng to‘xtab qolishlari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uchun ularning to‘qnashuvgacha bo‘lgan tezliklari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nisbati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6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3600" b="1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</m:oMath>
                </a14:m>
                <a:r>
                  <a:rPr lang="uz-Latn-UZ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qanday bo‘lishi lozim?</a:t>
                </a:r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A0563FC-11D4-4B2D-8D2C-F33624EE81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5861" y="1815547"/>
                <a:ext cx="10747513" cy="2634533"/>
              </a:xfrm>
              <a:blipFill rotWithShape="1">
                <a:blip r:embed="rId2"/>
                <a:stretch>
                  <a:fillRect l="-1758" t="-3472" r="-17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0811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835591" y="263033"/>
                <a:ext cx="5048374" cy="3871644"/>
              </a:xfrm>
            </p:spPr>
            <p:txBody>
              <a:bodyPr/>
              <a:lstStyle/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18 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𝑘𝑔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l-GR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𝜗</m:t>
                    </m:r>
                    <m:r>
                      <a:rPr lang="en-US" sz="36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T.K: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835591" y="263033"/>
                <a:ext cx="5048374" cy="3871644"/>
              </a:xfrm>
              <a:blipFill>
                <a:blip r:embed="rId2"/>
                <a:stretch>
                  <a:fillRect l="-3623" t="-26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/>
              </p:cNvSpPr>
              <p:nvPr>
                <p:ph type="body" sz="quarter" idx="15"/>
              </p:nvPr>
            </p:nvSpPr>
            <p:spPr>
              <a:xfrm>
                <a:off x="3856383" y="263033"/>
                <a:ext cx="7500027" cy="3165966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endParaRPr lang="uz-Latn-UZ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⃗"/>
                            <m:ctrlPr>
                              <a:rPr lang="uz-Latn-UZ" sz="360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𝜗</m:t>
                            </m:r>
                          </m:e>
                        </m:acc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)</m:t>
                    </m:r>
                    <m:acc>
                      <m:accPr>
                        <m:chr m:val="⃗"/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</m:acc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uz-Latn-UZ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uz-Latn-UZ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uz-Latn-UZ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𝜗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sz="40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>
                        <m:fPr>
                          <m:ctrlPr>
                            <a:rPr lang="uz-Latn-UZ" sz="40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uz-Latn-UZ" sz="40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Текст 8">
                <a:extLst>
                  <a:ext uri="{FF2B5EF4-FFF2-40B4-BE49-F238E27FC236}">
                    <a16:creationId xmlns:a16="http://schemas.microsoft.com/office/drawing/2014/main" id="{00A0B306-3AAD-4674-8F20-7D8F4961C19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5"/>
              </p:nvPr>
            </p:nvSpPr>
            <p:spPr>
              <a:xfrm>
                <a:off x="3856383" y="263033"/>
                <a:ext cx="7500027" cy="3165966"/>
              </a:xfrm>
              <a:blipFill>
                <a:blip r:embed="rId3"/>
                <a:stretch>
                  <a:fillRect t="-3276" b="-198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3856383" y="545358"/>
            <a:ext cx="0" cy="32050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835591" y="2708774"/>
            <a:ext cx="28094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060174" y="4134676"/>
                <a:ext cx="11092066" cy="246029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6 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𝑘𝑔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uz-Latn-UZ" sz="4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48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𝝑</m:t>
                            </m:r>
                          </m:e>
                          <m:sub>
                            <m:r>
                              <a:rPr lang="en-US" sz="48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sz="4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48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𝟑</m:t>
                    </m:r>
                  </m:oMath>
                </a14:m>
                <a:r>
                  <a:rPr lang="en-US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40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174" y="4134676"/>
                <a:ext cx="11092066" cy="2460291"/>
              </a:xfrm>
              <a:prstGeom prst="rect">
                <a:avLst/>
              </a:prstGeom>
              <a:blipFill>
                <a:blip r:embed="rId4"/>
                <a:stretch>
                  <a:fillRect l="-19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33DB3A4-7A00-42BC-A572-452860A07F48}"/>
              </a:ext>
            </a:extLst>
          </p:cNvPr>
          <p:cNvSpPr txBox="1"/>
          <p:nvPr/>
        </p:nvSpPr>
        <p:spPr>
          <a:xfrm>
            <a:off x="5638800" y="2988365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8389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518</Words>
  <Application>Microsoft Office PowerPoint</Application>
  <PresentationFormat>Широкоэкранный</PresentationFormat>
  <Paragraphs>112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  7-test   57-bet</vt:lpstr>
      <vt:lpstr>  9-test  57-bet</vt:lpstr>
      <vt:lpstr>Masala </vt:lpstr>
      <vt:lpstr>Презентация PowerPoint</vt:lpstr>
      <vt:lpstr>Masala </vt:lpstr>
      <vt:lpstr>Презентация PowerPoint</vt:lpstr>
      <vt:lpstr>Masala </vt:lpstr>
      <vt:lpstr>Презентация PowerPoint</vt:lpstr>
      <vt:lpstr>3-mashq     8-masala </vt:lpstr>
      <vt:lpstr>Презентация PowerPoint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33</cp:revision>
  <dcterms:created xsi:type="dcterms:W3CDTF">2020-11-13T17:09:42Z</dcterms:created>
  <dcterms:modified xsi:type="dcterms:W3CDTF">2021-02-23T06:34:29Z</dcterms:modified>
</cp:coreProperties>
</file>