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62" r:id="rId4"/>
    <p:sldId id="258" r:id="rId5"/>
    <p:sldId id="259" r:id="rId6"/>
    <p:sldId id="260" r:id="rId7"/>
    <p:sldId id="27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83879-C649-4514-9059-F172AC30291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628C7A-DE53-42B7-8BDB-BC0E6F093D85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95FBBA-CF97-4785-B5A4-82B39E46774A}" type="parTrans" cxnId="{5F5977D4-94B4-4360-9F3D-8B63185CD1EA}">
      <dgm:prSet/>
      <dgm:spPr/>
      <dgm:t>
        <a:bodyPr/>
        <a:lstStyle/>
        <a:p>
          <a:endParaRPr lang="ru-RU"/>
        </a:p>
      </dgm:t>
    </dgm:pt>
    <dgm:pt modelId="{2EAAC963-7BC9-4FB7-979E-E1A2B477FA99}" type="sibTrans" cxnId="{5F5977D4-94B4-4360-9F3D-8B63185CD1EA}">
      <dgm:prSet/>
      <dgm:spPr/>
      <dgm:t>
        <a:bodyPr/>
        <a:lstStyle/>
        <a:p>
          <a:endParaRPr lang="ru-RU"/>
        </a:p>
      </dgm:t>
    </dgm:pt>
    <dgm:pt modelId="{66477295-2C86-4AFA-999A-D4006053034B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CDC77-A282-42B7-9EB7-6AD349645803}" type="parTrans" cxnId="{E135B345-A380-4679-96C8-14FF10FE49D4}">
      <dgm:prSet/>
      <dgm:spPr/>
      <dgm:t>
        <a:bodyPr/>
        <a:lstStyle/>
        <a:p>
          <a:endParaRPr lang="ru-RU"/>
        </a:p>
      </dgm:t>
    </dgm:pt>
    <dgm:pt modelId="{97D5875E-F8E9-4636-86F9-B2659CAC4D5D}" type="sibTrans" cxnId="{E135B345-A380-4679-96C8-14FF10FE49D4}">
      <dgm:prSet/>
      <dgm:spPr/>
      <dgm:t>
        <a:bodyPr/>
        <a:lstStyle/>
        <a:p>
          <a:endParaRPr lang="ru-RU"/>
        </a:p>
      </dgm:t>
    </dgm:pt>
    <dgm:pt modelId="{2DA4EE36-1635-4FFC-936D-5297CA5BB64C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6A6814-CF27-420C-A134-969F7C7B7AA8}" type="parTrans" cxnId="{D55DF1EE-B4DF-4A22-890A-9092CBA67DB4}">
      <dgm:prSet/>
      <dgm:spPr/>
      <dgm:t>
        <a:bodyPr/>
        <a:lstStyle/>
        <a:p>
          <a:endParaRPr lang="ru-RU"/>
        </a:p>
      </dgm:t>
    </dgm:pt>
    <dgm:pt modelId="{B38F156F-5E19-4E7E-BA69-B42BE789AB23}" type="sibTrans" cxnId="{D55DF1EE-B4DF-4A22-890A-9092CBA67DB4}">
      <dgm:prSet/>
      <dgm:spPr/>
      <dgm:t>
        <a:bodyPr/>
        <a:lstStyle/>
        <a:p>
          <a:endParaRPr lang="ru-RU"/>
        </a:p>
      </dgm:t>
    </dgm:pt>
    <dgm:pt modelId="{D84F355C-CA45-45AC-B794-8235A3A10916}" type="pres">
      <dgm:prSet presAssocID="{39E83879-C649-4514-9059-F172AC30291C}" presName="linearFlow" presStyleCnt="0">
        <dgm:presLayoutVars>
          <dgm:resizeHandles val="exact"/>
        </dgm:presLayoutVars>
      </dgm:prSet>
      <dgm:spPr/>
    </dgm:pt>
    <dgm:pt modelId="{D9708A38-63BC-42D4-A600-23C123084059}" type="pres">
      <dgm:prSet presAssocID="{93628C7A-DE53-42B7-8BDB-BC0E6F093D85}" presName="node" presStyleLbl="node1" presStyleIdx="0" presStyleCnt="3" custScaleX="386704">
        <dgm:presLayoutVars>
          <dgm:bulletEnabled val="1"/>
        </dgm:presLayoutVars>
      </dgm:prSet>
      <dgm:spPr/>
    </dgm:pt>
    <dgm:pt modelId="{3B33F6AB-33E7-46E6-8A43-4D61BE53F327}" type="pres">
      <dgm:prSet presAssocID="{2EAAC963-7BC9-4FB7-979E-E1A2B477FA99}" presName="sibTrans" presStyleLbl="sibTrans2D1" presStyleIdx="0" presStyleCnt="2"/>
      <dgm:spPr/>
    </dgm:pt>
    <dgm:pt modelId="{5D057C3B-EB77-4583-A7B3-48F75D412A8F}" type="pres">
      <dgm:prSet presAssocID="{2EAAC963-7BC9-4FB7-979E-E1A2B477FA99}" presName="connectorText" presStyleLbl="sibTrans2D1" presStyleIdx="0" presStyleCnt="2"/>
      <dgm:spPr/>
    </dgm:pt>
    <dgm:pt modelId="{DF5AD628-8249-40C8-A99D-AD8AE2D19C98}" type="pres">
      <dgm:prSet presAssocID="{66477295-2C86-4AFA-999A-D4006053034B}" presName="node" presStyleLbl="node1" presStyleIdx="1" presStyleCnt="3" custScaleX="385644">
        <dgm:presLayoutVars>
          <dgm:bulletEnabled val="1"/>
        </dgm:presLayoutVars>
      </dgm:prSet>
      <dgm:spPr/>
    </dgm:pt>
    <dgm:pt modelId="{9FB8C083-58BB-46B8-B26B-1A77D81C7ADB}" type="pres">
      <dgm:prSet presAssocID="{97D5875E-F8E9-4636-86F9-B2659CAC4D5D}" presName="sibTrans" presStyleLbl="sibTrans2D1" presStyleIdx="1" presStyleCnt="2" custScaleX="116864"/>
      <dgm:spPr/>
    </dgm:pt>
    <dgm:pt modelId="{62DED89D-113F-4576-91C8-424F1B7EA344}" type="pres">
      <dgm:prSet presAssocID="{97D5875E-F8E9-4636-86F9-B2659CAC4D5D}" presName="connectorText" presStyleLbl="sibTrans2D1" presStyleIdx="1" presStyleCnt="2"/>
      <dgm:spPr/>
    </dgm:pt>
    <dgm:pt modelId="{D7113D46-E1E6-4AFD-A159-25D257D746FE}" type="pres">
      <dgm:prSet presAssocID="{2DA4EE36-1635-4FFC-936D-5297CA5BB64C}" presName="node" presStyleLbl="node1" presStyleIdx="2" presStyleCnt="3" custScaleX="386704" custLinFactNeighborX="0" custLinFactNeighborY="-10821">
        <dgm:presLayoutVars>
          <dgm:bulletEnabled val="1"/>
        </dgm:presLayoutVars>
      </dgm:prSet>
      <dgm:spPr/>
    </dgm:pt>
  </dgm:ptLst>
  <dgm:cxnLst>
    <dgm:cxn modelId="{1F0DF10C-747C-4577-8350-7FD2776CA8B4}" type="presOf" srcId="{66477295-2C86-4AFA-999A-D4006053034B}" destId="{DF5AD628-8249-40C8-A99D-AD8AE2D19C98}" srcOrd="0" destOrd="0" presId="urn:microsoft.com/office/officeart/2005/8/layout/process2"/>
    <dgm:cxn modelId="{F6B2A917-0AC8-4091-AD3B-31C97325EF04}" type="presOf" srcId="{2EAAC963-7BC9-4FB7-979E-E1A2B477FA99}" destId="{5D057C3B-EB77-4583-A7B3-48F75D412A8F}" srcOrd="1" destOrd="0" presId="urn:microsoft.com/office/officeart/2005/8/layout/process2"/>
    <dgm:cxn modelId="{E135B345-A380-4679-96C8-14FF10FE49D4}" srcId="{39E83879-C649-4514-9059-F172AC30291C}" destId="{66477295-2C86-4AFA-999A-D4006053034B}" srcOrd="1" destOrd="0" parTransId="{065CDC77-A282-42B7-9EB7-6AD349645803}" sibTransId="{97D5875E-F8E9-4636-86F9-B2659CAC4D5D}"/>
    <dgm:cxn modelId="{66D6F16E-BFFB-4506-8071-B772A161676A}" type="presOf" srcId="{2DA4EE36-1635-4FFC-936D-5297CA5BB64C}" destId="{D7113D46-E1E6-4AFD-A159-25D257D746FE}" srcOrd="0" destOrd="0" presId="urn:microsoft.com/office/officeart/2005/8/layout/process2"/>
    <dgm:cxn modelId="{2DA89A76-5360-46FE-A88D-56E55EFE0E04}" type="presOf" srcId="{93628C7A-DE53-42B7-8BDB-BC0E6F093D85}" destId="{D9708A38-63BC-42D4-A600-23C123084059}" srcOrd="0" destOrd="0" presId="urn:microsoft.com/office/officeart/2005/8/layout/process2"/>
    <dgm:cxn modelId="{E3125195-076C-435F-838A-362F470BB994}" type="presOf" srcId="{39E83879-C649-4514-9059-F172AC30291C}" destId="{D84F355C-CA45-45AC-B794-8235A3A10916}" srcOrd="0" destOrd="0" presId="urn:microsoft.com/office/officeart/2005/8/layout/process2"/>
    <dgm:cxn modelId="{9E6406A7-73B5-487F-BCE5-1E3769370C13}" type="presOf" srcId="{97D5875E-F8E9-4636-86F9-B2659CAC4D5D}" destId="{9FB8C083-58BB-46B8-B26B-1A77D81C7ADB}" srcOrd="0" destOrd="0" presId="urn:microsoft.com/office/officeart/2005/8/layout/process2"/>
    <dgm:cxn modelId="{5AF38AD2-7ECC-4A2C-BB00-7D7EEB1E4938}" type="presOf" srcId="{97D5875E-F8E9-4636-86F9-B2659CAC4D5D}" destId="{62DED89D-113F-4576-91C8-424F1B7EA344}" srcOrd="1" destOrd="0" presId="urn:microsoft.com/office/officeart/2005/8/layout/process2"/>
    <dgm:cxn modelId="{5F5977D4-94B4-4360-9F3D-8B63185CD1EA}" srcId="{39E83879-C649-4514-9059-F172AC30291C}" destId="{93628C7A-DE53-42B7-8BDB-BC0E6F093D85}" srcOrd="0" destOrd="0" parTransId="{1995FBBA-CF97-4785-B5A4-82B39E46774A}" sibTransId="{2EAAC963-7BC9-4FB7-979E-E1A2B477FA99}"/>
    <dgm:cxn modelId="{C2DABAEA-CAC5-4135-B15B-3776D9535F08}" type="presOf" srcId="{2EAAC963-7BC9-4FB7-979E-E1A2B477FA99}" destId="{3B33F6AB-33E7-46E6-8A43-4D61BE53F327}" srcOrd="0" destOrd="0" presId="urn:microsoft.com/office/officeart/2005/8/layout/process2"/>
    <dgm:cxn modelId="{D55DF1EE-B4DF-4A22-890A-9092CBA67DB4}" srcId="{39E83879-C649-4514-9059-F172AC30291C}" destId="{2DA4EE36-1635-4FFC-936D-5297CA5BB64C}" srcOrd="2" destOrd="0" parTransId="{756A6814-CF27-420C-A134-969F7C7B7AA8}" sibTransId="{B38F156F-5E19-4E7E-BA69-B42BE789AB23}"/>
    <dgm:cxn modelId="{46869457-D065-4558-AA47-838317E9CD3B}" type="presParOf" srcId="{D84F355C-CA45-45AC-B794-8235A3A10916}" destId="{D9708A38-63BC-42D4-A600-23C123084059}" srcOrd="0" destOrd="0" presId="urn:microsoft.com/office/officeart/2005/8/layout/process2"/>
    <dgm:cxn modelId="{0B238364-3349-4295-A5F7-6F39F9B07637}" type="presParOf" srcId="{D84F355C-CA45-45AC-B794-8235A3A10916}" destId="{3B33F6AB-33E7-46E6-8A43-4D61BE53F327}" srcOrd="1" destOrd="0" presId="urn:microsoft.com/office/officeart/2005/8/layout/process2"/>
    <dgm:cxn modelId="{AD8AB1AC-DEC7-4581-B340-58A410916EDC}" type="presParOf" srcId="{3B33F6AB-33E7-46E6-8A43-4D61BE53F327}" destId="{5D057C3B-EB77-4583-A7B3-48F75D412A8F}" srcOrd="0" destOrd="0" presId="urn:microsoft.com/office/officeart/2005/8/layout/process2"/>
    <dgm:cxn modelId="{244B94A0-8CED-4344-A5BD-394264DD9B0B}" type="presParOf" srcId="{D84F355C-CA45-45AC-B794-8235A3A10916}" destId="{DF5AD628-8249-40C8-A99D-AD8AE2D19C98}" srcOrd="2" destOrd="0" presId="urn:microsoft.com/office/officeart/2005/8/layout/process2"/>
    <dgm:cxn modelId="{09D13BEB-22D7-47CA-89B8-FE61DF9CA4FF}" type="presParOf" srcId="{D84F355C-CA45-45AC-B794-8235A3A10916}" destId="{9FB8C083-58BB-46B8-B26B-1A77D81C7ADB}" srcOrd="3" destOrd="0" presId="urn:microsoft.com/office/officeart/2005/8/layout/process2"/>
    <dgm:cxn modelId="{4A4F7F31-7F98-4FE1-A38D-0690A95C6161}" type="presParOf" srcId="{9FB8C083-58BB-46B8-B26B-1A77D81C7ADB}" destId="{62DED89D-113F-4576-91C8-424F1B7EA344}" srcOrd="0" destOrd="0" presId="urn:microsoft.com/office/officeart/2005/8/layout/process2"/>
    <dgm:cxn modelId="{0DCCD6E5-4BD8-4BF8-9940-5B7A8F34FD34}" type="presParOf" srcId="{D84F355C-CA45-45AC-B794-8235A3A10916}" destId="{D7113D46-E1E6-4AFD-A159-25D257D746F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08A38-63BC-42D4-A600-23C123084059}">
      <dsp:nvSpPr>
        <dsp:cNvPr id="0" name=""/>
        <dsp:cNvSpPr/>
      </dsp:nvSpPr>
      <dsp:spPr>
        <a:xfrm>
          <a:off x="-16755" y="2714"/>
          <a:ext cx="12225511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12" y="43381"/>
        <a:ext cx="12144177" cy="1307130"/>
      </dsp:txXfrm>
    </dsp:sp>
    <dsp:sp modelId="{3B33F6AB-33E7-46E6-8A43-4D61BE53F327}">
      <dsp:nvSpPr>
        <dsp:cNvPr id="0" name=""/>
        <dsp:cNvSpPr/>
      </dsp:nvSpPr>
      <dsp:spPr>
        <a:xfrm rot="5400000">
          <a:off x="5835662" y="1425890"/>
          <a:ext cx="520674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-5400000">
        <a:off x="5908557" y="1477957"/>
        <a:ext cx="374884" cy="364472"/>
      </dsp:txXfrm>
    </dsp:sp>
    <dsp:sp modelId="{DF5AD628-8249-40C8-A99D-AD8AE2D19C98}">
      <dsp:nvSpPr>
        <dsp:cNvPr id="0" name=""/>
        <dsp:cNvSpPr/>
      </dsp:nvSpPr>
      <dsp:spPr>
        <a:xfrm>
          <a:off x="0" y="2085410"/>
          <a:ext cx="12192000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667" y="2126077"/>
        <a:ext cx="12110666" cy="1307130"/>
      </dsp:txXfrm>
    </dsp:sp>
    <dsp:sp modelId="{9FB8C083-58BB-46B8-B26B-1A77D81C7ADB}">
      <dsp:nvSpPr>
        <dsp:cNvPr id="0" name=""/>
        <dsp:cNvSpPr/>
      </dsp:nvSpPr>
      <dsp:spPr>
        <a:xfrm rot="5400000">
          <a:off x="5824681" y="3471025"/>
          <a:ext cx="542636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700" kern="1200"/>
        </a:p>
      </dsp:txBody>
      <dsp:txXfrm rot="-5400000">
        <a:off x="5908557" y="3512112"/>
        <a:ext cx="374884" cy="379845"/>
      </dsp:txXfrm>
    </dsp:sp>
    <dsp:sp modelId="{D7113D46-E1E6-4AFD-A159-25D257D746FE}">
      <dsp:nvSpPr>
        <dsp:cNvPr id="0" name=""/>
        <dsp:cNvSpPr/>
      </dsp:nvSpPr>
      <dsp:spPr>
        <a:xfrm>
          <a:off x="-16755" y="4092984"/>
          <a:ext cx="12225511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12" y="4133651"/>
        <a:ext cx="12144177" cy="1307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41399" y="2369518"/>
            <a:ext cx="10732241" cy="4710582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6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en-US" sz="5400" b="1" dirty="0" err="1">
                <a:solidFill>
                  <a:srgbClr val="002060"/>
                </a:solidFill>
                <a:latin typeface="Arial"/>
                <a:cs typeface="Arial"/>
              </a:rPr>
              <a:t>Laboratoriya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/>
                <a:cs typeface="Arial"/>
              </a:rPr>
              <a:t>ishi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№2</a:t>
            </a: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</a:p>
          <a:p>
            <a:pPr marL="38918" algn="ctr">
              <a:spcBef>
                <a:spcPts val="233"/>
              </a:spcBef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Qiya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tekislikda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foydali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ish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koeffitsiyentini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aniqlash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r>
              <a:rPr lang="uz-Latn-UZ" sz="4400" b="1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endParaRPr lang="en-US" sz="4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</a:p>
          <a:p>
            <a:pPr marL="38918" algn="ctr">
              <a:spcBef>
                <a:spcPts val="233"/>
              </a:spcBef>
            </a:pPr>
            <a:endParaRPr sz="4400" b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6263" y="2483818"/>
            <a:ext cx="727405" cy="179608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96263" y="4800600"/>
            <a:ext cx="727405" cy="161935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621672" y="482102"/>
            <a:ext cx="2151969" cy="96456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621672" y="482101"/>
            <a:ext cx="2151969" cy="96456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621672" y="526307"/>
            <a:ext cx="2151969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Cyrl-UZ" sz="4756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756" b="1" spc="21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32E185D-8D64-4766-88B1-C1779F9131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6576856"/>
              </p:ext>
            </p:extLst>
          </p:nvPr>
        </p:nvGraphicFramePr>
        <p:xfrm>
          <a:off x="0" y="1298713"/>
          <a:ext cx="12192000" cy="5559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AB4D194-2EF8-4FB3-A7B6-6DD7A73D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600" dirty="0" err="1"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9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0C1D7-D8D3-4EA8-97AC-BD5EE786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b="1" dirty="0"/>
              <a:t>             </a:t>
            </a:r>
            <a:r>
              <a:rPr lang="en-US" sz="6600" dirty="0" err="1">
                <a:latin typeface="Arial" panose="020B0604020202020204" pitchFamily="34" charset="0"/>
                <a:cs typeface="Arial" panose="020B0604020202020204" pitchFamily="34" charset="0"/>
              </a:rPr>
              <a:t>Ishning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600" dirty="0" err="1">
                <a:latin typeface="Arial" panose="020B0604020202020204" pitchFamily="34" charset="0"/>
                <a:cs typeface="Arial" panose="020B0604020202020204" pitchFamily="34" charset="0"/>
              </a:rPr>
              <a:t>maqsadi</a:t>
            </a:r>
            <a:endParaRPr lang="ru-RU" sz="6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194472-CAB4-4A1A-B753-35DF1F9F0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1696278"/>
            <a:ext cx="11078817" cy="4969565"/>
          </a:xfrm>
        </p:spPr>
        <p:txBody>
          <a:bodyPr>
            <a:normAutofit/>
          </a:bodyPr>
          <a:lstStyle/>
          <a:p>
            <a:pPr marL="0" indent="531813" algn="just">
              <a:lnSpc>
                <a:spcPct val="100000"/>
              </a:lnSpc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tekislik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maqsadda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foydalanilishini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o‘rganish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531813" algn="just">
              <a:lnSpc>
                <a:spcPct val="100000"/>
              </a:lnSpc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Dinamometrda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vaznini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ko‘nikmasini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shakllantirish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531813" algn="just">
              <a:lnSpc>
                <a:spcPct val="100000"/>
              </a:lnSpc>
              <a:buNone/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koeffitsiyenti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bilimlarni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531813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Xatoliklarni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ko‘nikmalarini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shakllantirish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/>
              <a:t>    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688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E8DA9-9538-4A22-805A-980F3727C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jihozlar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176DC2-46FA-43A3-853B-0BB6BE717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183" y="1842051"/>
            <a:ext cx="10508974" cy="42009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yupqa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taxta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Qisqichli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shtativ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Yog‘och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brusok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Yuklar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to‘plami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Dinamometr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750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2CBBDAE-7814-4F64-9055-24FBBE276C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2279" y="1643269"/>
                <a:ext cx="7407964" cy="5102087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Yupqa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taxta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shtativga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mahkamlanadi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So‘ngra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qaiya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tekislikning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5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</m:oMath>
                </a14:m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5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𝒉</m:t>
                    </m:r>
                  </m:oMath>
                </a14:m>
                <a:r>
                  <a:rPr lang="en-US" sz="3500" dirty="0"/>
                  <a:t> 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o‘lchab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2.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Dinamometr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yog‘och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brusokning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og‘irligi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  3.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Brusokni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tekislikka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qo‘yib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dinamometr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bo‘ylab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5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5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</m:oMath>
                </a14:m>
                <a:r>
                  <a:rPr lang="en-US" sz="3500" dirty="0"/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yuqoriga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qarab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tekisda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tortiladi</a:t>
                </a: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3200" dirty="0"/>
                  <a:t>   </a:t>
                </a:r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2CBBDAE-7814-4F64-9055-24FBBE276C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2279" y="1643269"/>
                <a:ext cx="7407964" cy="5102087"/>
              </a:xfrm>
              <a:blipFill>
                <a:blip r:embed="rId2"/>
                <a:stretch>
                  <a:fillRect l="-1893" t="-1553" r="-19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E5462B5-2DD3-476B-B19C-6BF523E0C3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017" y="2279374"/>
            <a:ext cx="4359551" cy="3114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4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B01839A-0C60-44F6-8E27-937B90080E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1061" y="1828799"/>
                <a:ext cx="11476382" cy="5270389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4.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5.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Tajribalar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takrorlanadi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Tajribani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B01839A-0C60-44F6-8E27-937B90080E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1061" y="1828799"/>
                <a:ext cx="11476382" cy="5270389"/>
              </a:xfrm>
              <a:blipFill>
                <a:blip r:embed="rId2"/>
                <a:stretch>
                  <a:fillRect l="-1275" t="-1618" r="-1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93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/>
              <a:t>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49030-E0AE-4A86-BEBF-291630327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8" y="1974574"/>
            <a:ext cx="11754678" cy="471777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tekislik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maqsadlarda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2.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3.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isgdan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4.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natijalari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325</Words>
  <Application>Microsoft Office PowerPoint</Application>
  <PresentationFormat>Широкоэкранный</PresentationFormat>
  <Paragraphs>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Dars rejasi</vt:lpstr>
      <vt:lpstr>             Ishning  maqsadi</vt:lpstr>
      <vt:lpstr>         Kerakli asbob va jihozlar</vt:lpstr>
      <vt:lpstr>           Ishni bajarish tartibi</vt:lpstr>
      <vt:lpstr>            Ishni  bajarish  tartibi</vt:lpstr>
      <vt:lpstr>          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83</cp:revision>
  <dcterms:created xsi:type="dcterms:W3CDTF">2020-08-15T18:39:42Z</dcterms:created>
  <dcterms:modified xsi:type="dcterms:W3CDTF">2021-02-23T06:25:58Z</dcterms:modified>
</cp:coreProperties>
</file>