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72" r:id="rId4"/>
    <p:sldId id="273" r:id="rId5"/>
    <p:sldId id="282" r:id="rId6"/>
    <p:sldId id="283" r:id="rId7"/>
    <p:sldId id="275" r:id="rId8"/>
    <p:sldId id="276" r:id="rId9"/>
    <p:sldId id="277" r:id="rId10"/>
    <p:sldId id="280" r:id="rId11"/>
    <p:sldId id="279" r:id="rId12"/>
    <p:sldId id="278" r:id="rId13"/>
    <p:sldId id="28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60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6CABB-2BC1-4084-837F-BB5F142DD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9D1975-C0C8-4594-9DA1-07E59B76C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B6DFB8-B2A9-4969-AE20-ADA7E4B8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AC6055-4F61-4585-88A9-F6CB83A4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A458D3-8D6F-44FB-989F-0F2516CAA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21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D92C3C-49FA-499D-85B0-157A38C3C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24BE06-8E84-4CD6-9CCA-F9DEEF0FF4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ECADF3-7AF5-48EE-B1AD-856CC3B51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48D3E2-8AFC-4034-8ADD-35220DA74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AA06F9-58CC-494E-85A3-CFFB83F91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609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044C35-C4BD-4B6D-A2F2-B411A84A1E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E0742B-3B43-42CD-BAEA-E072429E3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B6EBD9-BA10-46B5-A85B-348D6455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870812-A3AC-44A0-8091-6B13DDD7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2CCB53-EDEB-4A5E-AB8F-04573205A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442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988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5F2F7-7ED4-4943-921C-9DC228E6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DFA0FE-B4E4-4F27-9470-B7EF933BA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063168-789A-4392-A38C-39AD6F5C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787C61-D167-4B01-8191-E982DF103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196537-ED5A-4B2C-9DB0-A78C4156A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206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98C14B-2AFC-4522-AA60-4E2B32991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0209D5-0EC6-481A-BD1D-756C08BDA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E7D0C0-3AE0-4634-9FCB-94F00BCD0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D27309-37FF-4E16-B83F-BDF11F05B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51028E-F4F8-4291-9789-680884CDD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259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E7AC2-82A9-4F00-8620-A8E8BF468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08AF46-1EE4-4768-99AB-F92BC35D1F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66B604-CB1E-4C61-8232-044F7E6DD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624803C-2040-40EB-9E6A-207935947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B956C3-0658-4A6A-AADD-F280794F9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E7E2EC-9067-4D04-983F-1C9C5F558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507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CFD30-7B74-4EA7-8858-948F0EDED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CE0520-C3B8-4741-99EA-940EE32DB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398CEF-A189-4D85-A4D1-7A8783903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E06E029-9DEC-4DAD-B857-14BE1F8929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D5F15A7-42B3-44D3-9136-6DDB9CE1F5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24E51E-E81D-4A9A-9D3E-DCDCF463B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9DAC3B0-2E7A-45CC-86A5-E7C761507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C3BE36F-3A4E-4725-8E04-B9E02FE45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36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3B1BF-3152-49CB-82C0-2C631D85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6EEB70A-902F-4587-B4F0-404321280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FFB05CD-AAEB-4DA6-A466-58D92E817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02153F1-AECE-4663-A1C3-6CB4D8B0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280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8C167D2-D306-4EF6-921B-D54CF4BB7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3CB7EFF-B979-49B4-AC91-6BA6086E8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389533-57B2-43E6-99DF-38AE9D753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09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247D5-960E-4972-98E1-89CF3F2E6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BF6E7E-DFD9-4EA6-9945-97292C74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984A53-2C5F-447C-8AFB-9E86B1BD2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D319E8-822E-49CC-AD4D-32A9C1237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68F25A-AF52-427B-A398-60CCB99A1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562949-D30F-41CB-BEAD-EB85E83D6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787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B1E67-6515-409E-95D6-5B7D86BA4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1C5425B-6B58-4701-93B0-FEA2CC2595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28E998-391F-44DD-AB09-AAE489055C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FA31DF-8D96-464C-B05D-F6FC57249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8EB2D0-24BA-45E4-9538-83806429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48A22A-C1B8-4AFB-B29B-1061CD20F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37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9BD781-A651-4270-A8B4-94C2F372D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230153-9D72-4385-B0B3-718A7634B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85E5D4-D26F-41B0-9F41-A875118083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82883-7D5C-43A5-AC19-53A89B9077B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30FC95-270F-4A89-9C7B-749FCC9935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D48F00-FE09-4A47-BDD7-EE85B44F7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F4719-187E-444A-8D97-6A63CA03A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8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4525" y="2702257"/>
            <a:ext cx="10849971" cy="558518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1200"/>
              </a:spcAft>
            </a:pPr>
            <a:r>
              <a:rPr lang="uz-Latn-UZ" sz="44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Galileyning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nisbiylik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prinsipi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  <a:p>
            <a:pPr marL="38918">
              <a:spcBef>
                <a:spcPts val="233"/>
              </a:spcBef>
            </a:pP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Inersial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noinersial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sanoq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sistemalari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O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‘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qituvchi: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Toshkent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shahar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Uchtepa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tumani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287-maktab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fizika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o‘qituvchisi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Ziyatovna</a:t>
            </a:r>
            <a:endParaRPr lang="uz-Latn-UZ" sz="2400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38918">
              <a:spcBef>
                <a:spcPts val="233"/>
              </a:spcBef>
            </a:pPr>
            <a:endParaRPr lang="uz-Latn-UZ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</a:pPr>
            <a:endParaRPr sz="36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710591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51814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FA6FD30-726C-4921-9664-0364F3314B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2523" y="357808"/>
                <a:ext cx="11714920" cy="6500191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sz="64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</a:t>
                </a:r>
                <a:r>
                  <a:rPr lang="en-US" sz="64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64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4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64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4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yechimi</a:t>
                </a:r>
                <a:r>
                  <a:rPr lang="en-US" sz="64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>
                  <a:buNone/>
                </a:pPr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7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7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7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7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7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sub>
                        </m:sSub>
                      </m:den>
                    </m:f>
                    <m:r>
                      <a:rPr lang="en-US" sz="5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5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US" sz="5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5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</m:t>
                    </m:r>
                  </m:oMath>
                </a14:m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oqim </a:t>
                </a:r>
                <a:r>
                  <a:rPr lang="en-US" sz="57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7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7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</m:t>
                        </m:r>
                        <m:r>
                          <a:rPr lang="en-US" sz="57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57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57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7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7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sz="57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7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57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5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sz="5700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7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5700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sz="5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  <a:p>
                <a:pPr marL="0" indent="0">
                  <a:buNone/>
                </a:pPr>
                <a:r>
                  <a:rPr lang="en-US" sz="57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57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7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57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:r>
                  <a:rPr lang="en-US" sz="57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oqimga</a:t>
                </a:r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7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</a:t>
                </a:r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700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57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5700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7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700" i="1" dirty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sz="57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7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57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5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sz="57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7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5700" i="1" dirty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sz="5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</a:p>
              <a:p>
                <a:pPr marL="0" indent="0">
                  <a:buNone/>
                </a:pPr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7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5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7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57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570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7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7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7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57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7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57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7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den>
                    </m:f>
                    <m:r>
                      <a:rPr lang="en-US" sz="57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7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sSub>
                          <m:sSubPr>
                            <m:ctrlP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num>
                      <m:den>
                        <m:r>
                          <a:rPr lang="en-US" sz="5700" i="1">
                            <a:latin typeface="Cambria Math" panose="02040503050406030204" pitchFamily="18" charset="0"/>
                          </a:rPr>
                          <m:t>𝑛</m:t>
                        </m:r>
                        <m:sSub>
                          <m:sSubPr>
                            <m:ctrlPr>
                              <a:rPr lang="en-US" sz="57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57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7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den>
                    </m:f>
                    <m:r>
                      <a:rPr lang="en-US" sz="57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7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57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>
                  <a:buNone/>
                </a:pPr>
                <a:endParaRPr lang="en-US" sz="5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7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57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57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7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7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7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5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5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sz="5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num>
                      <m:den>
                        <m:r>
                          <a:rPr lang="en-US" sz="5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sz="5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5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dirty="0"/>
                  <a:t>    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FA6FD30-726C-4921-9664-0364F3314B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2523" y="357808"/>
                <a:ext cx="11714920" cy="6500191"/>
              </a:xfrm>
              <a:blipFill>
                <a:blip r:embed="rId2"/>
                <a:stretch>
                  <a:fillRect l="-1874" t="-43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85794D6-C882-4697-9853-794716F5C175}"/>
              </a:ext>
            </a:extLst>
          </p:cNvPr>
          <p:cNvCxnSpPr/>
          <p:nvPr/>
        </p:nvCxnSpPr>
        <p:spPr>
          <a:xfrm>
            <a:off x="291548" y="2305878"/>
            <a:ext cx="23058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E72EB81-1037-46DA-B016-D375649D548A}"/>
              </a:ext>
            </a:extLst>
          </p:cNvPr>
          <p:cNvCxnSpPr/>
          <p:nvPr/>
        </p:nvCxnSpPr>
        <p:spPr>
          <a:xfrm>
            <a:off x="3207026" y="728869"/>
            <a:ext cx="0" cy="3763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9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48E900-10CB-40C0-8DF4-8C41CCDA0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293663-7EFE-4727-B7AA-7665579DE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3" y="1755447"/>
            <a:ext cx="11410123" cy="3254435"/>
          </a:xfrm>
        </p:spPr>
        <p:txBody>
          <a:bodyPr>
            <a:normAutofit lnSpcReduction="10000"/>
          </a:bodyPr>
          <a:lstStyle/>
          <a:p>
            <a:pPr marL="0" indent="720725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Metro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eskalatori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harakatlanmay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yo‘lovchini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720725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Harakatlanmayotgan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eskalatordan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72072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eskalatorda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95232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05D9D7C-9A92-44D9-943F-EB39BD8C77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5775" y="265043"/>
                <a:ext cx="11661912" cy="637429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min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dirty="0"/>
                  <a:t>            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=3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=180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∙180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+180 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=45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=45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05D9D7C-9A92-44D9-943F-EB39BD8C77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775" y="265043"/>
                <a:ext cx="11661912" cy="6374296"/>
              </a:xfrm>
              <a:blipFill>
                <a:blip r:embed="rId2"/>
                <a:stretch>
                  <a:fillRect l="-680" t="-2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A3ADFD8-7313-4C96-98CB-F9DB68BD84AC}"/>
              </a:ext>
            </a:extLst>
          </p:cNvPr>
          <p:cNvCxnSpPr/>
          <p:nvPr/>
        </p:nvCxnSpPr>
        <p:spPr>
          <a:xfrm>
            <a:off x="5420139" y="543339"/>
            <a:ext cx="0" cy="3379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66BA145-69D6-4D70-9880-430D19653602}"/>
              </a:ext>
            </a:extLst>
          </p:cNvPr>
          <p:cNvCxnSpPr/>
          <p:nvPr/>
        </p:nvCxnSpPr>
        <p:spPr>
          <a:xfrm>
            <a:off x="490330" y="2531165"/>
            <a:ext cx="48105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451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D8DB7-4A93-4834-A356-8DA92BE2F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/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1901F7-C37B-4719-85E8-BD39FC71D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38" y="1205948"/>
            <a:ext cx="11384925" cy="545989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Galileyning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nisbiylik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ta’riflanadi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inersial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Inersial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Noinersial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Vertolyot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20 m/s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 m/s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vertolyot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47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9917E2-105B-437D-AD19-1495589A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1196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Inersial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C036FD-E135-475A-8666-9EB8BDF63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417983"/>
            <a:ext cx="8335617" cy="52346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Nisbiylik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prinsipining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ochilishiga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gipoteza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e’tiborini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qaratdi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inersial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C217A5-C1E3-4F71-AD4D-106429CF3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662" y="1524000"/>
            <a:ext cx="3458816" cy="449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453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EA081-E17C-4B8C-A050-99AC3FD67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Galileyning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2C5A72E-4BC6-43C6-BDAA-83AE813F64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1972" y="1497496"/>
                <a:ext cx="11114468" cy="199267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Galileyning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tezliklarni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qo‘shish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qoidasi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ifodalanadi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ctr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𝒖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,     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𝒖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l-GR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2C5A72E-4BC6-43C6-BDAA-83AE813F64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1972" y="1497496"/>
                <a:ext cx="11114468" cy="1992679"/>
              </a:xfrm>
              <a:blipFill rotWithShape="1">
                <a:blip r:embed="rId2"/>
                <a:stretch>
                  <a:fillRect l="-1975" t="-8563" r="-19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048064-6100-4835-BA76-9E7A95CD72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58957" y="3856380"/>
            <a:ext cx="9806608" cy="276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79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A1DB1-918E-41B8-A865-E81F0E14A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7503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Galileyning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nisbiylik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BD3E669-9D6A-4338-95E3-DEF677509B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6366" y="1210962"/>
                <a:ext cx="11397803" cy="548138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dirty="0"/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inersial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sistemalarida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(invariant)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dirty="0"/>
                  <a:t>,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dirty="0"/>
                  <a:t>,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,   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  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Galileyning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prinsipi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ta‘riflanadi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 algn="just">
                  <a:buNone/>
                </a:pP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inersial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sistemalarida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hamma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jarayonlar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o‘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Har qanday tajriba yordamida sanoq sistemasining harakati haqidagi ma’lumotlarni olib bo‘lmaydi. </a:t>
                </a:r>
                <a:endParaRPr lang="ru-RU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BD3E669-9D6A-4338-95E3-DEF677509B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366" y="1210962"/>
                <a:ext cx="11397803" cy="5481386"/>
              </a:xfrm>
              <a:blipFill rotWithShape="1">
                <a:blip r:embed="rId2"/>
                <a:stretch>
                  <a:fillRect l="-1604" t="-2670" r="-16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203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DBF41DC-A62C-4085-B990-182899956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79373"/>
            <a:ext cx="12191999" cy="48864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F92268-10EE-475A-96C6-6347F664D2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1453"/>
          <a:stretch/>
        </p:blipFill>
        <p:spPr>
          <a:xfrm>
            <a:off x="1524000" y="1431235"/>
            <a:ext cx="9435548" cy="393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20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2">
                <a:extLst>
                  <a:ext uri="{FF2B5EF4-FFF2-40B4-BE49-F238E27FC236}">
                    <a16:creationId xmlns:a16="http://schemas.microsoft.com/office/drawing/2014/main" id="{1DBF41DC-A62C-4085-B990-182899956A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6018" y="85460"/>
                <a:ext cx="7606748" cy="66658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harakatlansa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noinersial</a:t>
                </a:r>
                <a:r>
                  <a:rPr lang="en-US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sistemalari</a:t>
                </a:r>
                <a:r>
                  <a:rPr lang="en-US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</m:acc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</m:acc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Ammo u tezlanish bilan harakatlanmoqda!!!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Noinersal sanoq sistemalardan inersial sanoq sistemasiga o‘tish uchun inersiya kuchi qo‘shi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la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di: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</m:acc>
                      <m:r>
                        <a:rPr lang="en-US" sz="3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3600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3600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uz-Latn-UZ" sz="36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6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m</m:t>
                      </m:r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𝑎𝑏</m:t>
                            </m:r>
                          </m:sub>
                        </m:sSub>
                      </m:e>
                    </m:acc>
                    <m:r>
                      <a:rPr lang="en-US" sz="36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𝑛𝑖𝑠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) </a:t>
                </a: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acc>
                      <m:accPr>
                        <m:chr m:val="⃗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</m:acc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 </m:t>
                    </m:r>
                    <m:acc>
                      <m:accPr>
                        <m:chr m:val="⃗"/>
                        <m:ctrlP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uz-Latn-UZ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tan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α</m:t>
                        </m:r>
                      </m:e>
                    </m:func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4" name="Объект 2">
                <a:extLst>
                  <a:ext uri="{FF2B5EF4-FFF2-40B4-BE49-F238E27FC236}">
                    <a16:creationId xmlns:a16="http://schemas.microsoft.com/office/drawing/2014/main" id="{1DBF41DC-A62C-4085-B990-182899956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18" y="85460"/>
                <a:ext cx="7606748" cy="6665843"/>
              </a:xfrm>
              <a:prstGeom prst="rect">
                <a:avLst/>
              </a:prstGeom>
              <a:blipFill>
                <a:blip r:embed="rId2"/>
                <a:stretch>
                  <a:fillRect l="-1683" r="-16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882482-3EDF-4790-8206-75A22F679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140" y="980168"/>
            <a:ext cx="2769800" cy="347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1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5579C0-78C7-45AC-A3BC-771ACD4ED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483F4C-1A72-4A26-AD32-01FFE39D7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365" y="1961322"/>
            <a:ext cx="11359167" cy="2687951"/>
          </a:xfrm>
        </p:spPr>
        <p:txBody>
          <a:bodyPr>
            <a:normAutofit lnSpcReduction="10000"/>
          </a:bodyPr>
          <a:lstStyle/>
          <a:p>
            <a:pPr marL="0" indent="720725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Velosipedchining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36 km/s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oat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shamolning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 m/s. </a:t>
            </a:r>
          </a:p>
          <a:p>
            <a:pPr marL="0" indent="720725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Velosipedchiga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221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2CE4359-F95A-4E95-99EE-328CDFECB7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557" y="291548"/>
                <a:ext cx="11622156" cy="632128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</a:rPr>
                          <m:t>𝑜𝑎𝑡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+4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=14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=14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2CE4359-F95A-4E95-99EE-328CDFECB7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557" y="291548"/>
                <a:ext cx="11622156" cy="6321287"/>
              </a:xfrm>
              <a:blipFill>
                <a:blip r:embed="rId2"/>
                <a:stretch>
                  <a:fillRect l="-1889" t="-27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59ABF43-C41E-4AB9-86CA-9176A0108495}"/>
              </a:ext>
            </a:extLst>
          </p:cNvPr>
          <p:cNvCxnSpPr/>
          <p:nvPr/>
        </p:nvCxnSpPr>
        <p:spPr>
          <a:xfrm>
            <a:off x="5380383" y="371061"/>
            <a:ext cx="0" cy="26239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A107BB1-B6FF-402D-84A6-1568ABB49B70}"/>
              </a:ext>
            </a:extLst>
          </p:cNvPr>
          <p:cNvCxnSpPr/>
          <p:nvPr/>
        </p:nvCxnSpPr>
        <p:spPr>
          <a:xfrm>
            <a:off x="344557" y="2782956"/>
            <a:ext cx="47972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3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CAD573-A5EC-40E5-8C5F-B886EF36C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92F1D6-33AA-42F9-AFE9-C512EE14A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4" y="1815547"/>
            <a:ext cx="11767931" cy="4850295"/>
          </a:xfrm>
        </p:spPr>
        <p:txBody>
          <a:bodyPr>
            <a:normAutofit/>
          </a:bodyPr>
          <a:lstStyle/>
          <a:p>
            <a:pPr marL="0" indent="541338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Qayiqning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oqimining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541338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punkt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qayiqda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0475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670</Words>
  <Application>Microsoft Office PowerPoint</Application>
  <PresentationFormat>Широкоэкранный</PresentationFormat>
  <Paragraphs>70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Inersial sanoq sistemalari</vt:lpstr>
      <vt:lpstr> Galileyning tezliklarni qo‘shish qoidasi</vt:lpstr>
      <vt:lpstr>      Galileyning nisbiylik prinsipi</vt:lpstr>
      <vt:lpstr>Презентация PowerPoint</vt:lpstr>
      <vt:lpstr>Презентация PowerPoint</vt:lpstr>
      <vt:lpstr>1-masala </vt:lpstr>
      <vt:lpstr>Презентация PowerPoint</vt:lpstr>
      <vt:lpstr>2-masala</vt:lpstr>
      <vt:lpstr>Презентация PowerPoint</vt:lpstr>
      <vt:lpstr>3-masala</vt:lpstr>
      <vt:lpstr>Презентация PowerPoint</vt:lpstr>
      <vt:lpstr>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Аскарова Комила</cp:lastModifiedBy>
  <cp:revision>91</cp:revision>
  <dcterms:created xsi:type="dcterms:W3CDTF">2020-09-08T07:04:03Z</dcterms:created>
  <dcterms:modified xsi:type="dcterms:W3CDTF">2022-06-22T10:25:55Z</dcterms:modified>
</cp:coreProperties>
</file>