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62" r:id="rId4"/>
    <p:sldId id="258" r:id="rId5"/>
    <p:sldId id="259" r:id="rId6"/>
    <p:sldId id="260" r:id="rId7"/>
    <p:sldId id="271" r:id="rId8"/>
    <p:sldId id="270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6704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6704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-16755" y="2714"/>
          <a:ext cx="12225511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12" y="43381"/>
        <a:ext cx="12144177" cy="1307130"/>
      </dsp:txXfrm>
    </dsp:sp>
    <dsp:sp modelId="{3B33F6AB-33E7-46E6-8A43-4D61BE53F327}">
      <dsp:nvSpPr>
        <dsp:cNvPr id="0" name=""/>
        <dsp:cNvSpPr/>
      </dsp:nvSpPr>
      <dsp:spPr>
        <a:xfrm rot="5400000">
          <a:off x="5835662" y="1425890"/>
          <a:ext cx="520674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 rot="-5400000">
        <a:off x="5908557" y="1477957"/>
        <a:ext cx="374884" cy="364472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2192000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2110666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824681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908557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-16755" y="4092984"/>
          <a:ext cx="12225511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12" y="4133651"/>
        <a:ext cx="12144177" cy="1307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43000" y="2369518"/>
            <a:ext cx="10630640" cy="535178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Laboratoriya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2365C7"/>
                </a:solidFill>
                <a:latin typeface="Arial"/>
                <a:cs typeface="Arial"/>
              </a:rPr>
              <a:t>ishi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№1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800" dirty="0" err="1">
                <a:solidFill>
                  <a:srgbClr val="2365C7"/>
                </a:solidFill>
                <a:latin typeface="Arial"/>
                <a:cs typeface="Arial"/>
              </a:rPr>
              <a:t>Gorizontga</a:t>
            </a:r>
            <a:r>
              <a:rPr lang="en-US" sz="4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2365C7"/>
                </a:solidFill>
                <a:latin typeface="Arial"/>
                <a:cs typeface="Arial"/>
              </a:rPr>
              <a:t>qiya</a:t>
            </a:r>
            <a:r>
              <a:rPr lang="en-US" sz="4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2365C7"/>
                </a:solidFill>
                <a:latin typeface="Arial"/>
                <a:cs typeface="Arial"/>
              </a:rPr>
              <a:t>otilgan</a:t>
            </a:r>
            <a:r>
              <a:rPr lang="en-US" sz="4800" dirty="0">
                <a:solidFill>
                  <a:srgbClr val="2365C7"/>
                </a:solidFill>
                <a:latin typeface="Arial"/>
                <a:cs typeface="Arial"/>
              </a:rPr>
              <a:t> jism </a:t>
            </a:r>
            <a:r>
              <a:rPr lang="en-US" sz="4800" dirty="0" err="1">
                <a:solidFill>
                  <a:srgbClr val="2365C7"/>
                </a:solidFill>
                <a:latin typeface="Arial"/>
                <a:cs typeface="Arial"/>
              </a:rPr>
              <a:t>harakatini</a:t>
            </a:r>
            <a:r>
              <a:rPr lang="en-US" sz="48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dirty="0" err="1">
                <a:solidFill>
                  <a:srgbClr val="2365C7"/>
                </a:solidFill>
                <a:latin typeface="Arial"/>
                <a:cs typeface="Arial"/>
              </a:rPr>
              <a:t>o‘rganish</a:t>
            </a:r>
            <a:endParaRPr lang="en-US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48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68440">
              <a:lnSpc>
                <a:spcPts val="4290"/>
              </a:lnSpc>
              <a:spcBef>
                <a:spcPts val="2599"/>
              </a:spcBef>
            </a:pPr>
            <a:r>
              <a:rPr lang="uz-Latn-UZ" sz="4400" dirty="0">
                <a:solidFill>
                  <a:srgbClr val="373435"/>
                </a:solidFill>
                <a:latin typeface="Arial"/>
                <a:cs typeface="Arial"/>
              </a:rPr>
              <a:t>.  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369518"/>
            <a:ext cx="727405" cy="162849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4" y="4724251"/>
            <a:ext cx="727405" cy="154896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576856"/>
              </p:ext>
            </p:extLst>
          </p:nvPr>
        </p:nvGraphicFramePr>
        <p:xfrm>
          <a:off x="0" y="1298713"/>
          <a:ext cx="12192000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0C1D7-D8D3-4EA8-97AC-BD5EE7864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b="1" dirty="0"/>
              <a:t>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ru-RU" sz="5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194472-CAB4-4A1A-B753-35DF1F9F0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404730"/>
            <a:ext cx="11820939" cy="5261113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/>
              <a:t>         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Ishning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: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0F9B60-BF94-44BC-B7E1-9F0BB9DBDE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13" y="3021497"/>
            <a:ext cx="5327374" cy="324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88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EE8DA9-9538-4A22-805A-980F3727C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176DC2-46FA-43A3-853B-0BB6BE717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922" y="1789043"/>
            <a:ext cx="10946294" cy="47707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Ballistik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to‘pponcha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lentasi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2-3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varaq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qog‘oz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kopirovka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37509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CBBDAE-7814-4F64-9055-24FBBE276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312" y="1630017"/>
            <a:ext cx="11476383" cy="511534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Ballistik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to‘pponcha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stoli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chetiga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Ballistik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to‘pponchaning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30⁰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tutqichga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mahkamlanadi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to‘pponchaga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mahkamlangan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transportir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Tutqich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stvol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ilgagiga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01839A-0C60-44F6-8E27-937B90080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077" y="1298713"/>
            <a:ext cx="11370365" cy="580047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stvol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5.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Tutqichni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ilgakdan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yuboriladi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sharchaning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6.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yuqoridagidek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7.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Ballistik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to‘pponchaning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45⁰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93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831DE00-22F6-47F5-A5BD-085C57389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530" y="238538"/>
            <a:ext cx="11887200" cy="6480313"/>
          </a:xfrm>
        </p:spPr>
        <p:txBody>
          <a:bodyPr/>
          <a:lstStyle/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8.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9F13074A-5BAA-42C6-8CEF-C1DDA0261C8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2405483"/>
                  </p:ext>
                </p:extLst>
              </p:nvPr>
            </p:nvGraphicFramePr>
            <p:xfrm>
              <a:off x="79513" y="1722793"/>
              <a:ext cx="12072729" cy="49960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50504">
                      <a:extLst>
                        <a:ext uri="{9D8B030D-6E8A-4147-A177-3AD203B41FA5}">
                          <a16:colId xmlns:a16="http://schemas.microsoft.com/office/drawing/2014/main" val="1627454008"/>
                        </a:ext>
                      </a:extLst>
                    </a:gridCol>
                    <a:gridCol w="1817937">
                      <a:extLst>
                        <a:ext uri="{9D8B030D-6E8A-4147-A177-3AD203B41FA5}">
                          <a16:colId xmlns:a16="http://schemas.microsoft.com/office/drawing/2014/main" val="987272124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1564001719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3670333773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1198245882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3149858156"/>
                        </a:ext>
                      </a:extLst>
                    </a:gridCol>
                  </a:tblGrid>
                  <a:tr h="1002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Otilish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burchagi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tajriba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№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ru-RU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𝓵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uchish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uzoqligi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(m)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dirty="0"/>
                            <a:t>  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𝓵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𝒐</m:t>
                                  </m:r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‘</m:t>
                                  </m:r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</a:rPr>
                                    <m:t>𝒓𝒕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(m)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      </m:t>
                              </m:r>
                              <m:r>
                                <a:rPr lang="ru-RU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∆</m:t>
                              </m:r>
                              <m:r>
                                <a:rPr lang="ru-RU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𝓵</m:t>
                              </m:r>
                            </m:oMath>
                          </a14:m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(m)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∆</m:t>
                                  </m:r>
                                  <m:r>
                                    <a:rPr lang="en-US" sz="24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𝓵</m:t>
                                  </m:r>
                                </m:e>
                                <m:sub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𝒐</m:t>
                                  </m:r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‘</m:t>
                                  </m:r>
                                  <m:r>
                                    <a:rPr lang="en-US" sz="2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𝒓𝒕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(m)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31266945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1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8734682"/>
                      </a:ext>
                    </a:extLst>
                  </a:tr>
                  <a:tr h="7054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  </a:t>
                          </a:r>
                          <a:r>
                            <a:rPr lang="en-US" sz="3200" dirty="0"/>
                            <a:t>30⁰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2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07350619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3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4449589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1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1101147"/>
                      </a:ext>
                    </a:extLst>
                  </a:tr>
                  <a:tr h="7054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  </a:t>
                          </a:r>
                          <a:r>
                            <a:rPr lang="en-US" sz="3200" dirty="0"/>
                            <a:t>45⁰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2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18214275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3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6739731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9F13074A-5BAA-42C6-8CEF-C1DDA0261C87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32405483"/>
                  </p:ext>
                </p:extLst>
              </p:nvPr>
            </p:nvGraphicFramePr>
            <p:xfrm>
              <a:off x="79513" y="1722793"/>
              <a:ext cx="12072729" cy="499605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50504">
                      <a:extLst>
                        <a:ext uri="{9D8B030D-6E8A-4147-A177-3AD203B41FA5}">
                          <a16:colId xmlns:a16="http://schemas.microsoft.com/office/drawing/2014/main" val="1627454008"/>
                        </a:ext>
                      </a:extLst>
                    </a:gridCol>
                    <a:gridCol w="1817937">
                      <a:extLst>
                        <a:ext uri="{9D8B030D-6E8A-4147-A177-3AD203B41FA5}">
                          <a16:colId xmlns:a16="http://schemas.microsoft.com/office/drawing/2014/main" val="987272124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1564001719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3670333773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1198245882"/>
                        </a:ext>
                      </a:extLst>
                    </a:gridCol>
                    <a:gridCol w="2176072">
                      <a:extLst>
                        <a:ext uri="{9D8B030D-6E8A-4147-A177-3AD203B41FA5}">
                          <a16:colId xmlns:a16="http://schemas.microsoft.com/office/drawing/2014/main" val="3149858156"/>
                        </a:ext>
                      </a:extLst>
                    </a:gridCol>
                  </a:tblGrid>
                  <a:tr h="1002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Otilish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burchagi</a:t>
                          </a:r>
                          <a:endParaRPr lang="ru-RU" sz="2400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tajriba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№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55182" t="-3636" r="-301120" b="-3987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255182" t="-3636" r="-201120" b="-3987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355182" t="-3636" r="-101120" b="-3987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455182" t="-3636" r="-1120" b="-39878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31266945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1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8734682"/>
                      </a:ext>
                    </a:extLst>
                  </a:tr>
                  <a:tr h="7054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  </a:t>
                          </a:r>
                          <a:r>
                            <a:rPr lang="en-US" sz="3200" dirty="0"/>
                            <a:t>30⁰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2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007350619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3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14449589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1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041101147"/>
                      </a:ext>
                    </a:extLst>
                  </a:tr>
                  <a:tr h="705421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  </a:t>
                          </a:r>
                          <a:r>
                            <a:rPr lang="en-US" sz="3200" dirty="0"/>
                            <a:t>45⁰</a:t>
                          </a:r>
                          <a:endParaRPr lang="ru-RU" sz="3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2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818214275"/>
                      </a:ext>
                    </a:extLst>
                  </a:tr>
                  <a:tr h="645694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/>
                            <a:t>           3</a:t>
                          </a:r>
                          <a:endParaRPr lang="ru-RU" sz="24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67397316"/>
                      </a:ext>
                    </a:extLst>
                  </a:tr>
                </a:tbl>
              </a:graphicData>
            </a:graphic>
          </p:graphicFrame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8E6AE5A-0CED-493D-8514-43ACCD422712}"/>
              </a:ext>
            </a:extLst>
          </p:cNvPr>
          <p:cNvCxnSpPr>
            <a:cxnSpLocks/>
          </p:cNvCxnSpPr>
          <p:nvPr/>
        </p:nvCxnSpPr>
        <p:spPr>
          <a:xfrm>
            <a:off x="112642" y="4731027"/>
            <a:ext cx="12006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312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/>
              <a:t>      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18" y="1775790"/>
            <a:ext cx="11940208" cy="491655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Gorizontga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kattaliklarga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Otilish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uzoqligi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349</Words>
  <Application>Microsoft Office PowerPoint</Application>
  <PresentationFormat>Широкоэкранный</PresentationFormat>
  <Paragraphs>60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Dars rejasi:</vt:lpstr>
      <vt:lpstr>                 Ishning  maqsadi</vt:lpstr>
      <vt:lpstr>         Kerakli asbob va jihozlar</vt:lpstr>
      <vt:lpstr>            Ishni  bajarish  tartibi</vt:lpstr>
      <vt:lpstr>            Ishni  bajarish  tartibi</vt:lpstr>
      <vt:lpstr>Презентация PowerPoint</vt:lpstr>
      <vt:lpstr>       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74</cp:revision>
  <dcterms:created xsi:type="dcterms:W3CDTF">2020-08-15T18:39:42Z</dcterms:created>
  <dcterms:modified xsi:type="dcterms:W3CDTF">2021-02-23T05:02:29Z</dcterms:modified>
</cp:coreProperties>
</file>