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2" r:id="rId4"/>
    <p:sldId id="258" r:id="rId5"/>
    <p:sldId id="259" r:id="rId6"/>
    <p:sldId id="260" r:id="rId7"/>
    <p:sldId id="271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6704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6704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-16755" y="271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3381"/>
        <a:ext cx="12144177" cy="1307130"/>
      </dsp:txXfrm>
    </dsp:sp>
    <dsp:sp modelId="{3B33F6AB-33E7-46E6-8A43-4D61BE53F327}">
      <dsp:nvSpPr>
        <dsp:cNvPr id="0" name=""/>
        <dsp:cNvSpPr/>
      </dsp:nvSpPr>
      <dsp:spPr>
        <a:xfrm rot="5400000">
          <a:off x="5835662" y="1425890"/>
          <a:ext cx="520674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600" kern="1200"/>
        </a:p>
      </dsp:txBody>
      <dsp:txXfrm rot="-5400000">
        <a:off x="5908557" y="1477957"/>
        <a:ext cx="374884" cy="364472"/>
      </dsp:txXfrm>
    </dsp:sp>
    <dsp:sp modelId="{DF5AD628-8249-40C8-A99D-AD8AE2D19C98}">
      <dsp:nvSpPr>
        <dsp:cNvPr id="0" name=""/>
        <dsp:cNvSpPr/>
      </dsp:nvSpPr>
      <dsp:spPr>
        <a:xfrm>
          <a:off x="0" y="2085410"/>
          <a:ext cx="12192000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67" y="2126077"/>
        <a:ext cx="12110666" cy="1307130"/>
      </dsp:txXfrm>
    </dsp:sp>
    <dsp:sp modelId="{9FB8C083-58BB-46B8-B26B-1A77D81C7ADB}">
      <dsp:nvSpPr>
        <dsp:cNvPr id="0" name=""/>
        <dsp:cNvSpPr/>
      </dsp:nvSpPr>
      <dsp:spPr>
        <a:xfrm rot="5400000">
          <a:off x="5824681" y="3471025"/>
          <a:ext cx="542636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908557" y="3512112"/>
        <a:ext cx="374884" cy="379845"/>
      </dsp:txXfrm>
    </dsp:sp>
    <dsp:sp modelId="{D7113D46-E1E6-4AFD-A159-25D257D746FE}">
      <dsp:nvSpPr>
        <dsp:cNvPr id="0" name=""/>
        <dsp:cNvSpPr/>
      </dsp:nvSpPr>
      <dsp:spPr>
        <a:xfrm>
          <a:off x="-16755" y="4092984"/>
          <a:ext cx="12225511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12" y="4133651"/>
        <a:ext cx="12144177" cy="1307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43000" y="2369518"/>
            <a:ext cx="10630640" cy="535178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 err="1">
                <a:solidFill>
                  <a:srgbClr val="2365C7"/>
                </a:solidFill>
                <a:latin typeface="Arial"/>
                <a:cs typeface="Arial"/>
              </a:rPr>
              <a:t>Laboratoriya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2365C7"/>
                </a:solidFill>
                <a:latin typeface="Arial"/>
                <a:cs typeface="Arial"/>
              </a:rPr>
              <a:t>ishi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№1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800" b="1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4800" dirty="0" err="1">
                <a:solidFill>
                  <a:srgbClr val="2365C7"/>
                </a:solidFill>
                <a:latin typeface="Arial"/>
                <a:cs typeface="Arial"/>
              </a:rPr>
              <a:t>Gorizontga</a:t>
            </a:r>
            <a:r>
              <a:rPr lang="en-US" sz="4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2365C7"/>
                </a:solidFill>
                <a:latin typeface="Arial"/>
                <a:cs typeface="Arial"/>
              </a:rPr>
              <a:t>qiya</a:t>
            </a:r>
            <a:r>
              <a:rPr lang="en-US" sz="4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2365C7"/>
                </a:solidFill>
                <a:latin typeface="Arial"/>
                <a:cs typeface="Arial"/>
              </a:rPr>
              <a:t>otilgan</a:t>
            </a:r>
            <a:r>
              <a:rPr lang="en-US" sz="4800" dirty="0">
                <a:solidFill>
                  <a:srgbClr val="2365C7"/>
                </a:solidFill>
                <a:latin typeface="Arial"/>
                <a:cs typeface="Arial"/>
              </a:rPr>
              <a:t> jism </a:t>
            </a:r>
            <a:r>
              <a:rPr lang="en-US" sz="4800" dirty="0" err="1">
                <a:solidFill>
                  <a:srgbClr val="2365C7"/>
                </a:solidFill>
                <a:latin typeface="Arial"/>
                <a:cs typeface="Arial"/>
              </a:rPr>
              <a:t>harakatini</a:t>
            </a:r>
            <a:r>
              <a:rPr lang="en-US" sz="4800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2365C7"/>
                </a:solidFill>
                <a:latin typeface="Arial"/>
                <a:cs typeface="Arial"/>
              </a:rPr>
              <a:t>o‘rganish</a:t>
            </a:r>
            <a:endParaRPr lang="en-US" sz="4800" dirty="0">
              <a:solidFill>
                <a:srgbClr val="2365C7"/>
              </a:solidFill>
              <a:latin typeface="Arial"/>
              <a:cs typeface="Arial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O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‘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qituvchi:</a:t>
            </a:r>
            <a:endParaRPr lang="en-US" sz="24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Toshkent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shahar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Uchtepa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tumani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287-maktab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fizika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fani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cs typeface="Arial" panose="020B0604020202020204" pitchFamily="34" charset="0"/>
              </a:rPr>
              <a:t>o‘qituvchisi</a:t>
            </a:r>
            <a:endParaRPr lang="en-US" sz="24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lnSpc>
                <a:spcPts val="4270"/>
              </a:lnSpc>
              <a:spcBef>
                <a:spcPts val="247"/>
              </a:spcBef>
            </a:pP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uz-Latn-UZ" sz="2400" b="1" dirty="0">
                <a:solidFill>
                  <a:srgbClr val="7030A0"/>
                </a:solidFill>
                <a:cs typeface="Arial" panose="020B0604020202020204" pitchFamily="34" charset="0"/>
              </a:rPr>
              <a:t>Ziyatovna</a:t>
            </a:r>
            <a:endParaRPr lang="uz-Latn-UZ" sz="2400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uz-Latn-UZ" sz="48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68440">
              <a:lnSpc>
                <a:spcPts val="4290"/>
              </a:lnSpc>
              <a:spcBef>
                <a:spcPts val="2599"/>
              </a:spcBef>
            </a:pPr>
            <a:r>
              <a:rPr lang="uz-Latn-UZ" sz="4400" dirty="0">
                <a:solidFill>
                  <a:srgbClr val="373435"/>
                </a:solidFill>
                <a:latin typeface="Arial"/>
                <a:cs typeface="Arial"/>
              </a:rPr>
              <a:t>.  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96264" y="2369518"/>
            <a:ext cx="727405" cy="162849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4724251"/>
            <a:ext cx="727405" cy="154896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0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576856"/>
              </p:ext>
            </p:extLst>
          </p:nvPr>
        </p:nvGraphicFramePr>
        <p:xfrm>
          <a:off x="0" y="1298713"/>
          <a:ext cx="12192000" cy="555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0C1D7-D8D3-4EA8-97AC-BD5EE786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b="1" dirty="0"/>
              <a:t>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endParaRPr lang="ru-RU"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94472-CAB4-4A1A-B753-35DF1F9F0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4" y="1404730"/>
            <a:ext cx="11820939" cy="526111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/>
              <a:t>         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uzoqligining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bog‘liqligini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10F9B60-BF94-44BC-B7E1-9F0BB9DBD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313" y="3021497"/>
            <a:ext cx="5327374" cy="324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8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E8DA9-9538-4A22-805A-980F3727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176DC2-46FA-43A3-853B-0BB6BE71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922" y="1789043"/>
            <a:ext cx="10946294" cy="47707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Ballistik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to‘pponcha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Metall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sharcha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O‘lchov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lentasi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varaq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qog‘oz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qog‘oz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kopirovka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3750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CBBDAE-7814-4F64-9055-24FBBE276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2" y="1630017"/>
            <a:ext cx="11476383" cy="511534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Ballistik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to‘pponcha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stoli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chetiga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o‘rnatiladi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Ballistik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to‘pponchaning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30⁰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tutqichga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mahkamlanadi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to‘pponchaga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mahkamlangan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Tutqich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orqaga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tortiladi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stvol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ilgagiga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kiritiladi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01839A-0C60-44F6-8E27-937B90080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7" y="1298713"/>
            <a:ext cx="11370365" cy="58004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Metall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sharcha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stvol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joylashtiriladi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5.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Tutqichni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ilgakdan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chiqarib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yuboriladi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sharchaning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6.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yuqoridagidek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takrorlanadi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7.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Ballistik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to‘pponchaning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45⁰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takrorlanadi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31DE00-22F6-47F5-A5BD-085C57389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38538"/>
            <a:ext cx="11887200" cy="648031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8.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>
                <a:extLst>
                  <a:ext uri="{FF2B5EF4-FFF2-40B4-BE49-F238E27FC236}">
                    <a16:creationId xmlns:a16="http://schemas.microsoft.com/office/drawing/2014/main" id="{9F13074A-5BAA-42C6-8CEF-C1DDA0261C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2405483"/>
                  </p:ext>
                </p:extLst>
              </p:nvPr>
            </p:nvGraphicFramePr>
            <p:xfrm>
              <a:off x="79513" y="1722793"/>
              <a:ext cx="12072729" cy="49960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50504">
                      <a:extLst>
                        <a:ext uri="{9D8B030D-6E8A-4147-A177-3AD203B41FA5}">
                          <a16:colId xmlns:a16="http://schemas.microsoft.com/office/drawing/2014/main" val="1627454008"/>
                        </a:ext>
                      </a:extLst>
                    </a:gridCol>
                    <a:gridCol w="1817937">
                      <a:extLst>
                        <a:ext uri="{9D8B030D-6E8A-4147-A177-3AD203B41FA5}">
                          <a16:colId xmlns:a16="http://schemas.microsoft.com/office/drawing/2014/main" val="987272124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1564001719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3670333773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1198245882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3149858156"/>
                        </a:ext>
                      </a:extLst>
                    </a:gridCol>
                  </a:tblGrid>
                  <a:tr h="10024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Otilish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burchagi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tajriba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ru-RU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𝓵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</m:oMath>
                          </a14:m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uchish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uzoqligi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(m)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𝓵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𝒐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‘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𝒓𝒕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(m)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     </m:t>
                              </m:r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∆</m:t>
                              </m:r>
                              <m:r>
                                <a:rPr lang="ru-RU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𝓵</m:t>
                              </m:r>
                            </m:oMath>
                          </a14:m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(m)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∆</m:t>
                                  </m:r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𝓵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𝒐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‘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𝒓𝒕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(m)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31266945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1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68734682"/>
                      </a:ext>
                    </a:extLst>
                  </a:tr>
                  <a:tr h="705421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 </a:t>
                          </a:r>
                          <a:r>
                            <a:rPr lang="en-US" sz="3200" dirty="0"/>
                            <a:t>30⁰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2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07350619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3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4449589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1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1101147"/>
                      </a:ext>
                    </a:extLst>
                  </a:tr>
                  <a:tr h="705421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 </a:t>
                          </a:r>
                          <a:r>
                            <a:rPr lang="en-US" sz="3200" dirty="0"/>
                            <a:t>45⁰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2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18214275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3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6739731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>
                <a:extLst>
                  <a:ext uri="{FF2B5EF4-FFF2-40B4-BE49-F238E27FC236}">
                    <a16:creationId xmlns:a16="http://schemas.microsoft.com/office/drawing/2014/main" id="{9F13074A-5BAA-42C6-8CEF-C1DDA0261C8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2405483"/>
                  </p:ext>
                </p:extLst>
              </p:nvPr>
            </p:nvGraphicFramePr>
            <p:xfrm>
              <a:off x="79513" y="1722793"/>
              <a:ext cx="12072729" cy="499605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50504">
                      <a:extLst>
                        <a:ext uri="{9D8B030D-6E8A-4147-A177-3AD203B41FA5}">
                          <a16:colId xmlns:a16="http://schemas.microsoft.com/office/drawing/2014/main" val="1627454008"/>
                        </a:ext>
                      </a:extLst>
                    </a:gridCol>
                    <a:gridCol w="1817937">
                      <a:extLst>
                        <a:ext uri="{9D8B030D-6E8A-4147-A177-3AD203B41FA5}">
                          <a16:colId xmlns:a16="http://schemas.microsoft.com/office/drawing/2014/main" val="987272124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1564001719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3670333773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1198245882"/>
                        </a:ext>
                      </a:extLst>
                    </a:gridCol>
                    <a:gridCol w="2176072">
                      <a:extLst>
                        <a:ext uri="{9D8B030D-6E8A-4147-A177-3AD203B41FA5}">
                          <a16:colId xmlns:a16="http://schemas.microsoft.com/office/drawing/2014/main" val="3149858156"/>
                        </a:ext>
                      </a:extLst>
                    </a:gridCol>
                  </a:tblGrid>
                  <a:tr h="10024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Otilish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burchagi</a:t>
                          </a:r>
                          <a:endParaRPr lang="ru-RU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2400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tajriba</a:t>
                          </a:r>
                          <a:r>
                            <a:rPr lang="en-US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ru-RU" sz="2400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№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155182" t="-3636" r="-301120" b="-3987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55182" t="-3636" r="-201120" b="-3987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355182" t="-3636" r="-101120" b="-3987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455182" t="-3636" r="-1120" b="-39878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31266945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1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68734682"/>
                      </a:ext>
                    </a:extLst>
                  </a:tr>
                  <a:tr h="705421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 </a:t>
                          </a:r>
                          <a:r>
                            <a:rPr lang="en-US" sz="3200" dirty="0"/>
                            <a:t>30⁰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2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07350619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3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14449589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1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1101147"/>
                      </a:ext>
                    </a:extLst>
                  </a:tr>
                  <a:tr h="705421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  </a:t>
                          </a:r>
                          <a:r>
                            <a:rPr lang="en-US" sz="3200" dirty="0"/>
                            <a:t>45⁰</a:t>
                          </a:r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2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18214275"/>
                      </a:ext>
                    </a:extLst>
                  </a:tr>
                  <a:tr h="64569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           3</a:t>
                          </a:r>
                          <a:endParaRPr lang="ru-RU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67397316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8E6AE5A-0CED-493D-8514-43ACCD422712}"/>
              </a:ext>
            </a:extLst>
          </p:cNvPr>
          <p:cNvCxnSpPr>
            <a:cxnSpLocks/>
          </p:cNvCxnSpPr>
          <p:nvPr/>
        </p:nvCxnSpPr>
        <p:spPr>
          <a:xfrm>
            <a:off x="112642" y="4731027"/>
            <a:ext cx="12006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312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8" y="1775790"/>
            <a:ext cx="11940208" cy="491655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trayektoriyasi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Gorizontga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kattaliklarga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Otilish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4.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349</Words>
  <Application>Microsoft Office PowerPoint</Application>
  <PresentationFormat>Широкоэкранный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Dars rejasi:</vt:lpstr>
      <vt:lpstr>                 Ishning  maqsadi</vt:lpstr>
      <vt:lpstr>         Kerakli asbob va jihozlar</vt:lpstr>
      <vt:lpstr>            Ishni  bajarish  tartibi</vt:lpstr>
      <vt:lpstr>            Ishni  bajarish  tartibi</vt:lpstr>
      <vt:lpstr>Презентация PowerPoint</vt:lpstr>
      <vt:lpstr>       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74</cp:revision>
  <dcterms:created xsi:type="dcterms:W3CDTF">2020-08-15T18:39:42Z</dcterms:created>
  <dcterms:modified xsi:type="dcterms:W3CDTF">2021-02-23T05:02:29Z</dcterms:modified>
</cp:coreProperties>
</file>