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DEACF-EEFF-4761-A764-BCFF2DB63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0F956B-992E-40C3-88AB-BD82DFCB3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660AF-6CCC-4A36-ABEB-D64BE6947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073AF-5909-4709-8C45-0CF1726F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0A643B-E979-4C4B-9657-9280AE21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7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6A0C5-96C3-4346-BBCB-12A1B36B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5EBC9E-EB4F-40B4-9628-4C2BEAACD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F9C84D-B650-426B-B75C-EEDC78CA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173F4-6E1B-4309-8E21-048D0049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3427-FC59-4EEE-8A44-34103634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6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359DAF-1D2A-4C96-97C3-163B71299A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F1F461-1A51-4199-B08B-93517C00D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BBDD13-DDEF-420F-A7C9-6612D794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55A12-1F26-4941-8574-AA1A461D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6650C4-EE77-427D-9551-0B3A0240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52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6930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BDA52-63A4-48B3-A7F1-5B523D251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BAB6E-6872-4DC0-9008-CC3438403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95544-8127-4578-8347-653C96C7D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049B64-2A8E-40D9-B0AF-4F54C49C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10538C-CC81-481B-8F66-3EA892E1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40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83032-075F-4D77-973A-71B400AF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661B63-6737-42A4-9211-E8D441A32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E5258C-0E75-4CDF-976D-F78E8E18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1B9608-283D-40E6-8A94-6DE64156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0BFD8-0B1F-4057-B964-E8D08DB4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0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81969-F707-4C02-926D-CC1D3B51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B0E59-896E-4EC1-AE2F-5761D5895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DBBF69-BA51-43A2-9838-183BAF1EA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C3C16C-D8D6-4058-BFA3-176ECAF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6671FF-C4B2-4388-A7B5-ECC5056F2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1D7A01-5ACE-464A-9115-6BEFB048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4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FD03D-EE76-443A-A797-B20BC7FA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817927-44AC-48AD-8BEA-5B5903732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C4FD0B-AF60-4C61-96EF-C4DB97F83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9E30AC-D7F8-4662-992F-A265EAD08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7DF951-9A88-4637-B84A-259056BC9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F41A2F-43AD-4D74-B916-76E05603A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3D2BCD-4EFE-4DBA-BC9F-5B19715B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7913B0-C9C7-44D5-97CE-269A7142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765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335D5-C2FC-43AB-BC7F-84D2CEE1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636EFE-9787-48D8-BA0E-6FAEADF4E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253A43-E53C-47EC-8033-06FE06151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92AC9B-FBA8-4DD9-94E0-55952275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65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0270F95-464D-4814-9238-1FFD10E4F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2517D2-3D07-433A-9485-D476E0909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951B7A-AD65-4757-9570-21B7A9A7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30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29846-2ACC-4D75-BB2C-450FFFEF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826BDB-04E8-4E75-9C96-2198A408A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9E4D90-AAF6-41BE-8B06-4B117B8F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D63A7A-7EB8-4E99-8241-82D0C537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BD00F2-3FFA-410B-9830-6CD3096B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49390-1E58-412C-BE7F-FDBEA282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18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A172E-E654-4A21-940D-1528D608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1A075C-51EA-4E83-8F9B-21795AAEDE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D72ED5-D80B-49CB-8B7D-8FE6DA6F5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442D1E-6A62-47C8-8F7B-154E57256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A6CB0-66AA-4746-8AB4-C3E531AE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DF485-3C87-43E9-80D4-914E5E97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43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DE0F9-DC4F-4275-B0DD-13AA866B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74A562-9F53-459A-A9FF-3264439E4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08AAEA-1517-46C2-B05F-04B7635A4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22296-97C1-4397-9369-98096407468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47D13-6F1C-4DB6-B77C-02619FC91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6EDC94-C05D-4D69-8660-343259603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1A536-79CE-4729-A485-3D6D75670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63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212580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64525" y="2702257"/>
            <a:ext cx="10849971" cy="449257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lnSpc>
                <a:spcPts val="4132"/>
              </a:lnSpc>
              <a:spcBef>
                <a:spcPts val="233"/>
              </a:spcBef>
            </a:pPr>
            <a:endParaRPr lang="en-US" sz="4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uz-Latn-UZ" sz="4400" b="1" dirty="0">
                <a:solidFill>
                  <a:srgbClr val="2365C7"/>
                </a:solidFill>
                <a:latin typeface="Arial"/>
                <a:cs typeface="Arial"/>
              </a:rPr>
              <a:t>MAVZU: </a:t>
            </a:r>
            <a:r>
              <a:rPr lang="ru-RU" sz="4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2365C7"/>
                </a:solidFill>
                <a:latin typeface="Arial"/>
                <a:cs typeface="Arial"/>
              </a:rPr>
              <a:t>Aylanma</a:t>
            </a:r>
            <a:r>
              <a:rPr lang="en-US" sz="4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2365C7"/>
                </a:solidFill>
                <a:latin typeface="Arial"/>
                <a:cs typeface="Arial"/>
              </a:rPr>
              <a:t>va</a:t>
            </a:r>
            <a:r>
              <a:rPr lang="en-US" sz="4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2365C7"/>
                </a:solidFill>
                <a:latin typeface="Arial"/>
                <a:cs typeface="Arial"/>
              </a:rPr>
              <a:t>ilgarilanma</a:t>
            </a:r>
            <a:r>
              <a:rPr lang="en-US" sz="4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2365C7"/>
                </a:solidFill>
                <a:latin typeface="Arial"/>
                <a:cs typeface="Arial"/>
              </a:rPr>
              <a:t>harakatni</a:t>
            </a:r>
            <a:r>
              <a:rPr lang="en-US" sz="4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2365C7"/>
                </a:solidFill>
                <a:latin typeface="Arial"/>
                <a:cs typeface="Arial"/>
              </a:rPr>
              <a:t>o‘zaro</a:t>
            </a:r>
            <a:r>
              <a:rPr lang="en-US" sz="4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2365C7"/>
                </a:solidFill>
                <a:latin typeface="Arial"/>
                <a:cs typeface="Arial"/>
              </a:rPr>
              <a:t>uzatish</a:t>
            </a:r>
            <a:r>
              <a:rPr lang="en-US" sz="4400" b="1" dirty="0">
                <a:solidFill>
                  <a:srgbClr val="2365C7"/>
                </a:solidFill>
                <a:latin typeface="Arial"/>
                <a:cs typeface="Arial"/>
              </a:rPr>
              <a:t>. </a:t>
            </a:r>
          </a:p>
          <a:p>
            <a:pPr>
              <a:lnSpc>
                <a:spcPts val="4270"/>
              </a:lnSpc>
              <a:spcBef>
                <a:spcPts val="247"/>
              </a:spcBef>
            </a:pP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lnSpc>
                <a:spcPts val="4270"/>
              </a:lnSpc>
              <a:spcBef>
                <a:spcPts val="247"/>
              </a:spcBef>
            </a:pP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O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‘</a:t>
            </a: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qituvchi:</a:t>
            </a: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lnSpc>
                <a:spcPts val="4270"/>
              </a:lnSpc>
              <a:spcBef>
                <a:spcPts val="247"/>
              </a:spcBef>
            </a:pP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Toshkent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shahar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Uchtepa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tumani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287-maktab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fizika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fani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o‘qituvchisi</a:t>
            </a:r>
            <a:endParaRPr lang="en-US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lnSpc>
                <a:spcPts val="4270"/>
              </a:lnSpc>
              <a:spcBef>
                <a:spcPts val="247"/>
              </a:spcBef>
            </a:pP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z-Latn-UZ" sz="2400" b="1" dirty="0">
                <a:solidFill>
                  <a:srgbClr val="7030A0"/>
                </a:solidFill>
                <a:cs typeface="Arial" panose="020B0604020202020204" pitchFamily="34" charset="0"/>
              </a:rPr>
              <a:t>Ziyatovna</a:t>
            </a:r>
            <a:endParaRPr lang="uz-Latn-UZ" sz="2400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endParaRPr lang="uz-Latn-UZ" sz="4400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96264" y="2508512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96264" y="4834509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58400" y="526307"/>
            <a:ext cx="1037230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uz-Latn-UZ" sz="4756" b="1" spc="21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296370" y="1145408"/>
            <a:ext cx="569040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2747" spc="-11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1601435" y="476759"/>
            <a:ext cx="822674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11" dirty="0" err="1">
                <a:solidFill>
                  <a:sysClr val="window" lastClr="FFFFFF"/>
                </a:solidFill>
              </a:rPr>
              <a:t>Fizika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0145" y="584787"/>
            <a:ext cx="1551736" cy="1005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042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E9FC148-F9C0-41E2-90CB-C5BC051889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2364" y="304800"/>
                <a:ext cx="11489635" cy="65532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Berilgan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                 Formula: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ru-RU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=30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=0,3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8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8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=0,1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ru-RU" sz="4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ru-RU" sz="4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sSub>
                      <m:sSubPr>
                        <m:ctrlP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ru-RU" sz="4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4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𝑚𝑖𝑛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=60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4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ru-RU" sz="4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den>
                    </m:f>
                    <m:r>
                      <a:rPr lang="en-US" sz="4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4000" dirty="0"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Topish</a:t>
                </a:r>
                <a:r>
                  <a:rPr lang="en-US" sz="40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kerak</a:t>
                </a:r>
                <a:r>
                  <a:rPr lang="en-US" sz="40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−?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E9FC148-F9C0-41E2-90CB-C5BC051889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2364" y="304800"/>
                <a:ext cx="11489635" cy="6553200"/>
              </a:xfrm>
              <a:blipFill>
                <a:blip r:embed="rId2"/>
                <a:stretch>
                  <a:fillRect l="-849" t="-26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9BF5CAB-55FD-4CFA-AF2C-90AA25D6D223}"/>
              </a:ext>
            </a:extLst>
          </p:cNvPr>
          <p:cNvCxnSpPr>
            <a:cxnSpLocks/>
          </p:cNvCxnSpPr>
          <p:nvPr/>
        </p:nvCxnSpPr>
        <p:spPr>
          <a:xfrm>
            <a:off x="5287616" y="675861"/>
            <a:ext cx="1" cy="6016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8813B24-D790-40E0-9B92-5F11CB5CB1AA}"/>
              </a:ext>
            </a:extLst>
          </p:cNvPr>
          <p:cNvCxnSpPr>
            <a:cxnSpLocks/>
          </p:cNvCxnSpPr>
          <p:nvPr/>
        </p:nvCxnSpPr>
        <p:spPr>
          <a:xfrm>
            <a:off x="702364" y="4802381"/>
            <a:ext cx="4585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091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2CBD207-5419-4E06-A438-EAC3ECCF60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017" y="808383"/>
                <a:ext cx="11887200" cy="59104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Yechish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indent="0">
                  <a:buNone/>
                </a:pP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100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∙0,1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0,3 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∙2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60 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=1000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𝑵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𝟏𝟎𝟎𝟎</m:t>
                    </m:r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𝒎𝒂𝒓𝒕𝒂</m:t>
                    </m:r>
                  </m:oMath>
                </a14:m>
                <a:endParaRPr lang="ru-RU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2CBD207-5419-4E06-A438-EAC3ECCF60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017" y="808383"/>
                <a:ext cx="11887200" cy="5910468"/>
              </a:xfrm>
              <a:blipFill>
                <a:blip r:embed="rId2"/>
                <a:stretch>
                  <a:fillRect t="-28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087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7550F7B-41E8-44D2-8F12-338B0D159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61" y="2623929"/>
            <a:ext cx="10508974" cy="3988905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Mavzuga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doir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(16-bet).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1-mashq  7-masala (23-bet).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BC84521-A3CD-4B1C-AA6D-931C8291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985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12">
            <a:extLst>
              <a:ext uri="{FF2B5EF4-FFF2-40B4-BE49-F238E27FC236}">
                <a16:creationId xmlns:a16="http://schemas.microsoft.com/office/drawing/2014/main" id="{DF6097A5-62D9-4C2F-9071-1EBB0390D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6261" y="516835"/>
            <a:ext cx="12191999" cy="61357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Aylanma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uzatishning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friksion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tasmali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tishli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g‘ildirakli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mavzuda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biz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tanishamiz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466">
            <a:extLst>
              <a:ext uri="{FF2B5EF4-FFF2-40B4-BE49-F238E27FC236}">
                <a16:creationId xmlns:a16="http://schemas.microsoft.com/office/drawing/2014/main" id="{379C8FF3-F013-4A9E-BF9A-0A45FA77FFE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3" y="516834"/>
            <a:ext cx="9316278" cy="291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76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6AD2A-F814-4CBC-BDEE-28E9B121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0154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Friksion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usulda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harakatni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D58876-2904-443E-BE97-B2889641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042" y="1033671"/>
            <a:ext cx="6785115" cy="580607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Aylanma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harakatni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friksion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usulda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diametrli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g‘ildirak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strelkasining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aylansa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ikkinchisi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ishqalanish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harakatga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strelkasiga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qarama-qarshi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yo‘nalishda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96F80-B538-4EED-A11C-300E34199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/>
          <a:stretch/>
        </p:blipFill>
        <p:spPr>
          <a:xfrm>
            <a:off x="689113" y="2292626"/>
            <a:ext cx="3578086" cy="251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3C3861F-0257-4630-9D94-79A977C21F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5617" y="781878"/>
                <a:ext cx="10707757" cy="5963479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Friksion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uzatish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usulidan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quvvat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uncha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katta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bo‘lmagan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hollardagina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foydalaniladi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Bu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harakatda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g‘ildiraklar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bir-biriga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nisbatan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sirpanmaydi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sababli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g‘ildiraklar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gardishlarining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chiziqli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tezliklari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modullari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jihatdan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o‘zaro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ru-RU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𝜗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𝜗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6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6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3C3861F-0257-4630-9D94-79A977C21F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5617" y="781878"/>
                <a:ext cx="10707757" cy="5963479"/>
              </a:xfrm>
              <a:blipFill>
                <a:blip r:embed="rId2"/>
                <a:stretch>
                  <a:fillRect l="-1707" r="-17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96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3A641BC-28B1-4A3B-8D31-FEDEE1A4A0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2522" y="1126435"/>
                <a:ext cx="11873948" cy="553940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ru-RU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4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4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3A641BC-28B1-4A3B-8D31-FEDEE1A4A0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522" y="1126435"/>
                <a:ext cx="11873948" cy="553940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7CAA8E9-CF92-4DBA-AE71-C1A3F1BCE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0154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Harakatni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tasmali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usulda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5A50F7-6E64-4817-9433-CF95C446F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3" y="1431235"/>
            <a:ext cx="4929809" cy="23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6E1CD16-0C9E-46C6-BBCB-70E9CC26EF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92696" y="1431235"/>
                <a:ext cx="10999302" cy="5314122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Har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xil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diametrli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ikkita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tishli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g‘ildirakning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tishlarini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bir-biriga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kiygizish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orqali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aylanma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harakatni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uzatish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usuli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tishli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uzatish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deb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ataladi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buNone/>
                </a:pPr>
                <a:r>
                  <a:rPr lang="en-US" sz="3600" dirty="0">
                    <a:cs typeface="Arial" panose="020B0604020202020204" pitchFamily="34" charset="0"/>
                  </a:rPr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36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buNone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en-US" sz="3600" dirty="0">
                    <a:cs typeface="Arial" panose="020B0604020202020204" pitchFamily="34" charset="0"/>
                  </a:rPr>
                  <a:t>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buNone/>
                </a:pP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6E1CD16-0C9E-46C6-BBCB-70E9CC26EF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2696" y="1431235"/>
                <a:ext cx="10999302" cy="5314122"/>
              </a:xfrm>
              <a:blipFill>
                <a:blip r:embed="rId2"/>
                <a:stretch>
                  <a:fillRect l="-554" t="-9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9D2F49F-8494-4E45-AC90-C99662812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1479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Harakatni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tishli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g‘ildiraklar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94F306-71FF-4043-8467-747188466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t="-3029" r="18268" b="3029"/>
          <a:stretch/>
        </p:blipFill>
        <p:spPr>
          <a:xfrm>
            <a:off x="8256104" y="3429000"/>
            <a:ext cx="3458818" cy="31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9778">
            <a:extLst>
              <a:ext uri="{FF2B5EF4-FFF2-40B4-BE49-F238E27FC236}">
                <a16:creationId xmlns:a16="http://schemas.microsoft.com/office/drawing/2014/main" id="{C9C8B897-0E3D-4EDF-8CF7-EAFD369649B1}"/>
              </a:ext>
            </a:extLst>
          </p:cNvPr>
          <p:cNvGrpSpPr/>
          <p:nvPr/>
        </p:nvGrpSpPr>
        <p:grpSpPr>
          <a:xfrm>
            <a:off x="397961" y="1446267"/>
            <a:ext cx="11396474" cy="3602812"/>
            <a:chOff x="0" y="0"/>
            <a:chExt cx="5519319" cy="1079906"/>
          </a:xfrm>
        </p:grpSpPr>
        <p:pic>
          <p:nvPicPr>
            <p:cNvPr id="5" name="Picture 1638">
              <a:extLst>
                <a:ext uri="{FF2B5EF4-FFF2-40B4-BE49-F238E27FC236}">
                  <a16:creationId xmlns:a16="http://schemas.microsoft.com/office/drawing/2014/main" id="{190ACF92-9F9B-46A2-9C4B-4916E538503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45438" cy="1079906"/>
            </a:xfrm>
            <a:prstGeom prst="rect">
              <a:avLst/>
            </a:prstGeom>
          </p:spPr>
        </p:pic>
        <p:pic>
          <p:nvPicPr>
            <p:cNvPr id="6" name="Picture 1640">
              <a:extLst>
                <a:ext uri="{FF2B5EF4-FFF2-40B4-BE49-F238E27FC236}">
                  <a16:creationId xmlns:a16="http://schemas.microsoft.com/office/drawing/2014/main" id="{176EFE16-F0DD-409F-A04A-3B9C8382511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862328" y="60960"/>
              <a:ext cx="1452525" cy="958748"/>
            </a:xfrm>
            <a:prstGeom prst="rect">
              <a:avLst/>
            </a:prstGeom>
          </p:spPr>
        </p:pic>
        <p:pic>
          <p:nvPicPr>
            <p:cNvPr id="7" name="Picture 1642">
              <a:extLst>
                <a:ext uri="{FF2B5EF4-FFF2-40B4-BE49-F238E27FC236}">
                  <a16:creationId xmlns:a16="http://schemas.microsoft.com/office/drawing/2014/main" id="{7A437C21-9FEE-4B22-884A-B8AA3B17E8C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689604" y="0"/>
              <a:ext cx="1829715" cy="1079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513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_20200814_234554">
            <a:hlinkClick r:id="" action="ppaction://media"/>
            <a:extLst>
              <a:ext uri="{FF2B5EF4-FFF2-40B4-BE49-F238E27FC236}">
                <a16:creationId xmlns:a16="http://schemas.microsoft.com/office/drawing/2014/main" id="{682A6D22-61DA-405B-8486-C33F62E2CE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12825" y="0"/>
            <a:ext cx="15217649" cy="6277970"/>
          </a:xfrm>
        </p:spPr>
      </p:pic>
    </p:spTree>
    <p:extLst>
      <p:ext uri="{BB962C8B-B14F-4D97-AF65-F5344CB8AC3E}">
        <p14:creationId xmlns:p14="http://schemas.microsoft.com/office/powerpoint/2010/main" val="146387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EE82768-75C0-4C0C-ACD9-22CBEFB249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6036" y="2060811"/>
                <a:ext cx="10877265" cy="4797187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Mexanik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harakat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g‘ildirakdan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II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g‘ildirakka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tasma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orqali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uzatiladi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Agar II-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g‘ildirakning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burchak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tezligi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g‘ildiraklarning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radiuslari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mos ravishda 30 va 10 sm bo‘lsa,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sv-SE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- g‘ildirak minutiga necha marta aylanadi?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EE82768-75C0-4C0C-ACD9-22CBEFB249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6036" y="2060811"/>
                <a:ext cx="10877265" cy="4797187"/>
              </a:xfrm>
              <a:blipFill>
                <a:blip r:embed="rId2"/>
                <a:stretch>
                  <a:fillRect l="-1681" r="-16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180518E-0145-4E60-B1BA-909ACA0D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1-mashq  8-masala 24-bet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360</Words>
  <Application>Microsoft Office PowerPoint</Application>
  <PresentationFormat>Широкоэкранный</PresentationFormat>
  <Paragraphs>55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Презентация PowerPoint</vt:lpstr>
      <vt:lpstr>Friksion usulda harakatni uzatish.</vt:lpstr>
      <vt:lpstr>Презентация PowerPoint</vt:lpstr>
      <vt:lpstr>Harakatni tasmali usulda uzatish.</vt:lpstr>
      <vt:lpstr>Harakatni tishli g‘ildiraklar orqali uzatish.</vt:lpstr>
      <vt:lpstr>Презентация PowerPoint</vt:lpstr>
      <vt:lpstr>Презентация PowerPoint</vt:lpstr>
      <vt:lpstr>1-mashq  8-masala 24-bet</vt:lpstr>
      <vt:lpstr>Презентация PowerPoint</vt:lpstr>
      <vt:lpstr>Презентация PowerPoint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hp</cp:lastModifiedBy>
  <cp:revision>24</cp:revision>
  <dcterms:created xsi:type="dcterms:W3CDTF">2020-08-13T08:23:11Z</dcterms:created>
  <dcterms:modified xsi:type="dcterms:W3CDTF">2021-02-23T04:53:12Z</dcterms:modified>
</cp:coreProperties>
</file>