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DEACF-EEFF-4761-A764-BCFF2DB63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0F956B-992E-40C3-88AB-BD82DFCB39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8660AF-6CCC-4A36-ABEB-D64BE6947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8073AF-5909-4709-8C45-0CF1726F4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0A643B-E979-4C4B-9657-9280AE21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17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6A0C5-96C3-4346-BBCB-12A1B36B3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5EBC9E-EB4F-40B4-9628-4C2BEAACD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F9C84D-B650-426B-B75C-EEDC78CAC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F173F4-6E1B-4309-8E21-048D00496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8F3427-FC59-4EEE-8A44-34103634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76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A359DAF-1D2A-4C96-97C3-163B71299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F1F461-1A51-4199-B08B-93517C00D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BDD13-DDEF-420F-A7C9-6612D794D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655A12-1F26-4941-8574-AA1A461D0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6650C4-EE77-427D-9551-0B3A0240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527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930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BDA52-63A4-48B3-A7F1-5B523D25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BAB6E-6872-4DC0-9008-CC3438403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A95544-8127-4578-8347-653C96C7D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049B64-2A8E-40D9-B0AF-4F54C49C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10538C-CC81-481B-8F66-3EA892E1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02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83032-075F-4D77-973A-71B400AF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661B63-6737-42A4-9211-E8D441A32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E5258C-0E75-4CDF-976D-F78E8E18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1B9608-283D-40E6-8A94-6DE641564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0BFD8-0B1F-4057-B964-E8D08DB4B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0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81969-F707-4C02-926D-CC1D3B51D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4B0E59-896E-4EC1-AE2F-5761D5895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DBBF69-BA51-43A2-9838-183BAF1EA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C3C16C-D8D6-4058-BFA3-176ECAFDF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6671FF-C4B2-4388-A7B5-ECC5056F2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1D7A01-5ACE-464A-9115-6BEFB048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4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FD03D-EE76-443A-A797-B20BC7FAE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817927-44AC-48AD-8BEA-5B5903732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C4FD0B-AF60-4C61-96EF-C4DB97F83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9E30AC-D7F8-4662-992F-A265EAD08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7DF951-9A88-4637-B84A-259056BC9E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F41A2F-43AD-4D74-B916-76E05603A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3D2BCD-4EFE-4DBA-BC9F-5B19715BB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C7913B0-C9C7-44D5-97CE-269A71427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65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335D5-C2FC-43AB-BC7F-84D2CEE1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6636EFE-9787-48D8-BA0E-6FAEADF4E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253A43-E53C-47EC-8033-06FE06151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392AC9B-FBA8-4DD9-94E0-559522757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65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270F95-464D-4814-9238-1FFD10E4F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02517D2-3D07-433A-9485-D476E090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951B7A-AD65-4757-9570-21B7A9A7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0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29846-2ACC-4D75-BB2C-450FFFEF4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826BDB-04E8-4E75-9C96-2198A408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9E4D90-AAF6-41BE-8B06-4B117B8F8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D63A7A-7EB8-4E99-8241-82D0C5375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BD00F2-3FFA-410B-9830-6CD3096B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249390-1E58-412C-BE7F-FDBEA282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18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A172E-E654-4A21-940D-1528D608F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31A075C-51EA-4E83-8F9B-21795AAEDE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D72ED5-D80B-49CB-8B7D-8FE6DA6F5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442D1E-6A62-47C8-8F7B-154E57256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0A6CB0-66AA-4746-8AB4-C3E531AE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8DF485-3C87-43E9-80D4-914E5E97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43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2DE0F9-DC4F-4275-B0DD-13AA866B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74A562-9F53-459A-A9FF-3264439E4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08AAEA-1517-46C2-B05F-04B7635A4F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2296-97C1-4397-9369-98096407468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447D13-6F1C-4DB6-B77C-02619FC91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6EDC94-C05D-4D69-8660-343259603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1A536-79CE-4729-A485-3D6D75670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3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849971" cy="44925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400" b="1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Aylanma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ilgarilanma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harakatni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o‘zaro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uzatish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44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0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83450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E9FC148-F9C0-41E2-90CB-C5BC051889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2364" y="304800"/>
                <a:ext cx="11489635" cy="6553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sz="4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𝑚𝑖𝑛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E9FC148-F9C0-41E2-90CB-C5BC051889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364" y="304800"/>
                <a:ext cx="11489635" cy="6553200"/>
              </a:xfrm>
              <a:blipFill>
                <a:blip r:embed="rId2"/>
                <a:stretch>
                  <a:fillRect l="-849" t="-2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9BF5CAB-55FD-4CFA-AF2C-90AA25D6D223}"/>
              </a:ext>
            </a:extLst>
          </p:cNvPr>
          <p:cNvCxnSpPr>
            <a:cxnSpLocks/>
          </p:cNvCxnSpPr>
          <p:nvPr/>
        </p:nvCxnSpPr>
        <p:spPr>
          <a:xfrm>
            <a:off x="5287616" y="675861"/>
            <a:ext cx="1" cy="6016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813B24-D790-40E0-9B92-5F11CB5CB1AA}"/>
              </a:ext>
            </a:extLst>
          </p:cNvPr>
          <p:cNvCxnSpPr>
            <a:cxnSpLocks/>
          </p:cNvCxnSpPr>
          <p:nvPr/>
        </p:nvCxnSpPr>
        <p:spPr>
          <a:xfrm>
            <a:off x="702364" y="4802381"/>
            <a:ext cx="4585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091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2CBD207-5419-4E06-A438-EAC3ECCF60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7" y="808383"/>
                <a:ext cx="11887200" cy="59104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100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∙0,1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0,3 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∙2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60 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=1000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𝑵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𝒎𝒂𝒓𝒕𝒂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2CBD207-5419-4E06-A438-EAC3ECCF60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7" y="808383"/>
                <a:ext cx="11887200" cy="5910468"/>
              </a:xfrm>
              <a:blipFill>
                <a:blip r:embed="rId2"/>
                <a:stretch>
                  <a:fillRect t="-2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8087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550F7B-41E8-44D2-8F12-338B0D159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2623929"/>
            <a:ext cx="10508974" cy="3988905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(16-bet).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1-mashq  7-masala (23-bet).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BC84521-A3CD-4B1C-AA6D-931C8291D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985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>
            <a:extLst>
              <a:ext uri="{FF2B5EF4-FFF2-40B4-BE49-F238E27FC236}">
                <a16:creationId xmlns:a16="http://schemas.microsoft.com/office/drawing/2014/main" id="{DF6097A5-62D9-4C2F-9071-1EBB0390D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6261" y="516835"/>
            <a:ext cx="12191999" cy="61357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uzatishning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friksion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tasmali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tanishamiz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466">
            <a:extLst>
              <a:ext uri="{FF2B5EF4-FFF2-40B4-BE49-F238E27FC236}">
                <a16:creationId xmlns:a16="http://schemas.microsoft.com/office/drawing/2014/main" id="{379C8FF3-F013-4A9E-BF9A-0A45FA77FF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23" y="516834"/>
            <a:ext cx="9316278" cy="291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876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6AD2A-F814-4CBC-BDEE-28E9B1213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01541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Friksion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D58876-2904-443E-BE97-B2889641F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042" y="1033671"/>
            <a:ext cx="6785115" cy="580607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friksion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diametrli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g‘ildirak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strelkasining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strelkasiga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496F80-B538-4EED-A11C-300E34199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2"/>
          <a:stretch/>
        </p:blipFill>
        <p:spPr>
          <a:xfrm>
            <a:off x="689113" y="2292626"/>
            <a:ext cx="3578086" cy="25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3C3861F-0257-4630-9D94-79A977C21F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5617" y="781878"/>
                <a:ext cx="10707757" cy="596347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Friksion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uzatish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hollardagina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sirpanmaydi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sababli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gardishlarining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modullari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jihatdan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3C3861F-0257-4630-9D94-79A977C21F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617" y="781878"/>
                <a:ext cx="10707757" cy="5963479"/>
              </a:xfrm>
              <a:blipFill>
                <a:blip r:embed="rId2"/>
                <a:stretch>
                  <a:fillRect l="-1707" r="-17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6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A641BC-28B1-4A3B-8D31-FEDEE1A4A0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522" y="1126435"/>
                <a:ext cx="11873948" cy="553940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4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4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A641BC-28B1-4A3B-8D31-FEDEE1A4A0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522" y="1126435"/>
                <a:ext cx="11873948" cy="553940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7CAA8E9-CF92-4DBA-AE71-C1A3F1BCE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01541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tasmali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A50F7-6E64-4817-9433-CF95C446F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43" y="1431235"/>
            <a:ext cx="4929809" cy="230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8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6E1CD16-0C9E-46C6-BBCB-70E9CC26EF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92696" y="1431235"/>
                <a:ext cx="10999302" cy="53141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tishli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tishlarini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kiygizish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uzatish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tishli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uzatish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3600" dirty="0"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6E1CD16-0C9E-46C6-BBCB-70E9CC26EF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96" y="1431235"/>
                <a:ext cx="10999302" cy="5314122"/>
              </a:xfrm>
              <a:blipFill>
                <a:blip r:embed="rId2"/>
                <a:stretch>
                  <a:fillRect l="-554" t="-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9D2F49F-8494-4E45-AC90-C9966281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1479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94F306-71FF-4043-8467-747188466E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-3029" r="18268" b="3029"/>
          <a:stretch/>
        </p:blipFill>
        <p:spPr>
          <a:xfrm>
            <a:off x="8256104" y="3429000"/>
            <a:ext cx="3458818" cy="313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5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9778">
            <a:extLst>
              <a:ext uri="{FF2B5EF4-FFF2-40B4-BE49-F238E27FC236}">
                <a16:creationId xmlns:a16="http://schemas.microsoft.com/office/drawing/2014/main" id="{C9C8B897-0E3D-4EDF-8CF7-EAFD369649B1}"/>
              </a:ext>
            </a:extLst>
          </p:cNvPr>
          <p:cNvGrpSpPr/>
          <p:nvPr/>
        </p:nvGrpSpPr>
        <p:grpSpPr>
          <a:xfrm>
            <a:off x="397961" y="1446267"/>
            <a:ext cx="11396474" cy="3602812"/>
            <a:chOff x="0" y="0"/>
            <a:chExt cx="5519319" cy="1079906"/>
          </a:xfrm>
        </p:grpSpPr>
        <p:pic>
          <p:nvPicPr>
            <p:cNvPr id="5" name="Picture 1638">
              <a:extLst>
                <a:ext uri="{FF2B5EF4-FFF2-40B4-BE49-F238E27FC236}">
                  <a16:creationId xmlns:a16="http://schemas.microsoft.com/office/drawing/2014/main" id="{190ACF92-9F9B-46A2-9C4B-4916E538503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145438" cy="1079906"/>
            </a:xfrm>
            <a:prstGeom prst="rect">
              <a:avLst/>
            </a:prstGeom>
          </p:spPr>
        </p:pic>
        <p:pic>
          <p:nvPicPr>
            <p:cNvPr id="6" name="Picture 1640">
              <a:extLst>
                <a:ext uri="{FF2B5EF4-FFF2-40B4-BE49-F238E27FC236}">
                  <a16:creationId xmlns:a16="http://schemas.microsoft.com/office/drawing/2014/main" id="{176EFE16-F0DD-409F-A04A-3B9C8382511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862328" y="60960"/>
              <a:ext cx="1452525" cy="958748"/>
            </a:xfrm>
            <a:prstGeom prst="rect">
              <a:avLst/>
            </a:prstGeom>
          </p:spPr>
        </p:pic>
        <p:pic>
          <p:nvPicPr>
            <p:cNvPr id="7" name="Picture 1642">
              <a:extLst>
                <a:ext uri="{FF2B5EF4-FFF2-40B4-BE49-F238E27FC236}">
                  <a16:creationId xmlns:a16="http://schemas.microsoft.com/office/drawing/2014/main" id="{7A437C21-9FEE-4B22-884A-B8AA3B17E8C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689604" y="0"/>
              <a:ext cx="1829715" cy="1079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7513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im_20200814_234554">
            <a:hlinkClick r:id="" action="ppaction://media"/>
            <a:extLst>
              <a:ext uri="{FF2B5EF4-FFF2-40B4-BE49-F238E27FC236}">
                <a16:creationId xmlns:a16="http://schemas.microsoft.com/office/drawing/2014/main" id="{682A6D22-61DA-405B-8486-C33F62E2CE3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12825" y="0"/>
            <a:ext cx="15217649" cy="6277970"/>
          </a:xfrm>
        </p:spPr>
      </p:pic>
    </p:spTree>
    <p:extLst>
      <p:ext uri="{BB962C8B-B14F-4D97-AF65-F5344CB8AC3E}">
        <p14:creationId xmlns:p14="http://schemas.microsoft.com/office/powerpoint/2010/main" val="1463877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EE82768-75C0-4C0C-ACD9-22CBEFB249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6036" y="2060811"/>
                <a:ext cx="10877265" cy="479718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II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g‘ildirakka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uzatiladi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II-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mos ravishda 30 va 10 sm bo‘lsa,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sv-SE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 g‘ildirak minutiga necha marta aylanadi?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EE82768-75C0-4C0C-ACD9-22CBEFB249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036" y="2060811"/>
                <a:ext cx="10877265" cy="4797187"/>
              </a:xfrm>
              <a:blipFill>
                <a:blip r:embed="rId2"/>
                <a:stretch>
                  <a:fillRect l="-1681" r="-1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180518E-0145-4E60-B1BA-909ACA0D7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1-mashq  8-masala 24-bet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4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360</Words>
  <Application>Microsoft Office PowerPoint</Application>
  <PresentationFormat>Широкоэкранный</PresentationFormat>
  <Paragraphs>55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Friksion usulda harakatni uzatish.</vt:lpstr>
      <vt:lpstr>Презентация PowerPoint</vt:lpstr>
      <vt:lpstr>Harakatni tasmali usulda uzatish.</vt:lpstr>
      <vt:lpstr>Harakatni tishli g‘ildiraklar orqali uzatish.</vt:lpstr>
      <vt:lpstr>Презентация PowerPoint</vt:lpstr>
      <vt:lpstr>Презентация PowerPoint</vt:lpstr>
      <vt:lpstr>1-mashq  8-masala 24-bet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24</cp:revision>
  <dcterms:created xsi:type="dcterms:W3CDTF">2020-08-13T08:23:11Z</dcterms:created>
  <dcterms:modified xsi:type="dcterms:W3CDTF">2021-02-23T04:53:12Z</dcterms:modified>
</cp:coreProperties>
</file>