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73" r:id="rId2"/>
    <p:sldId id="277" r:id="rId3"/>
    <p:sldId id="278" r:id="rId4"/>
    <p:sldId id="279" r:id="rId5"/>
    <p:sldId id="280" r:id="rId6"/>
    <p:sldId id="282" r:id="rId7"/>
    <p:sldId id="290" r:id="rId8"/>
    <p:sldId id="292" r:id="rId9"/>
    <p:sldId id="283" r:id="rId10"/>
    <p:sldId id="285" r:id="rId11"/>
    <p:sldId id="284" r:id="rId12"/>
    <p:sldId id="287" r:id="rId13"/>
    <p:sldId id="301" r:id="rId14"/>
    <p:sldId id="289" r:id="rId15"/>
    <p:sldId id="293" r:id="rId16"/>
    <p:sldId id="294" r:id="rId17"/>
    <p:sldId id="295" r:id="rId18"/>
    <p:sldId id="296" r:id="rId19"/>
    <p:sldId id="297" r:id="rId20"/>
    <p:sldId id="298" r:id="rId21"/>
    <p:sldId id="299" r:id="rId22"/>
    <p:sldId id="300" r:id="rId23"/>
    <p:sldId id="274" r:id="rId24"/>
    <p:sldId id="275" r:id="rId25"/>
    <p:sldId id="259" r:id="rId26"/>
    <p:sldId id="276" r:id="rId27"/>
    <p:sldId id="271" r:id="rId28"/>
    <p:sldId id="257" r:id="rId29"/>
  </p:sldIdLst>
  <p:sldSz cx="12479338" cy="70199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1" userDrawn="1">
          <p15:clr>
            <a:srgbClr val="A4A3A4"/>
          </p15:clr>
        </p15:guide>
        <p15:guide id="2" pos="39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58" y="84"/>
      </p:cViewPr>
      <p:guideLst>
        <p:guide orient="horz" pos="2211"/>
        <p:guide pos="393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59917" y="1148863"/>
            <a:ext cx="9359504" cy="2443974"/>
          </a:xfrm>
        </p:spPr>
        <p:txBody>
          <a:bodyPr anchor="b"/>
          <a:lstStyle>
            <a:lvl1pPr algn="ctr">
              <a:defRPr sz="6142"/>
            </a:lvl1pPr>
          </a:lstStyle>
          <a:p>
            <a:r>
              <a:rPr lang="ru-RU"/>
              <a:t>Образец заголовка</a:t>
            </a:r>
            <a:endParaRPr lang="en-US" dirty="0"/>
          </a:p>
        </p:txBody>
      </p:sp>
      <p:sp>
        <p:nvSpPr>
          <p:cNvPr id="3" name="Subtitle 2"/>
          <p:cNvSpPr>
            <a:spLocks noGrp="1"/>
          </p:cNvSpPr>
          <p:nvPr>
            <p:ph type="subTitle" idx="1"/>
          </p:nvPr>
        </p:nvSpPr>
        <p:spPr>
          <a:xfrm>
            <a:off x="1559917" y="3687086"/>
            <a:ext cx="9359504" cy="1694856"/>
          </a:xfrm>
        </p:spPr>
        <p:txBody>
          <a:bodyPr/>
          <a:lstStyle>
            <a:lvl1pPr marL="0" indent="0" algn="ctr">
              <a:buNone/>
              <a:defRPr sz="2457"/>
            </a:lvl1pPr>
            <a:lvl2pPr marL="467990" indent="0" algn="ctr">
              <a:buNone/>
              <a:defRPr sz="2047"/>
            </a:lvl2pPr>
            <a:lvl3pPr marL="935980" indent="0" algn="ctr">
              <a:buNone/>
              <a:defRPr sz="1842"/>
            </a:lvl3pPr>
            <a:lvl4pPr marL="1403970" indent="0" algn="ctr">
              <a:buNone/>
              <a:defRPr sz="1638"/>
            </a:lvl4pPr>
            <a:lvl5pPr marL="1871960" indent="0" algn="ctr">
              <a:buNone/>
              <a:defRPr sz="1638"/>
            </a:lvl5pPr>
            <a:lvl6pPr marL="2339950" indent="0" algn="ctr">
              <a:buNone/>
              <a:defRPr sz="1638"/>
            </a:lvl6pPr>
            <a:lvl7pPr marL="2807940" indent="0" algn="ctr">
              <a:buNone/>
              <a:defRPr sz="1638"/>
            </a:lvl7pPr>
            <a:lvl8pPr marL="3275929" indent="0" algn="ctr">
              <a:buNone/>
              <a:defRPr sz="1638"/>
            </a:lvl8pPr>
            <a:lvl9pPr marL="3743919" indent="0" algn="ctr">
              <a:buNone/>
              <a:defRPr sz="1638"/>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B77E552-1A65-4393-9752-25F949840E5E}" type="datetimeFigureOut">
              <a:rPr lang="ru-RU" smtClean="0"/>
              <a:t>23.02.2021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2830062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B77E552-1A65-4393-9752-25F949840E5E}" type="datetimeFigureOut">
              <a:rPr lang="ru-RU" smtClean="0"/>
              <a:t>23.02.2021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3045799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30526" y="373746"/>
            <a:ext cx="2690857" cy="59490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57955" y="373746"/>
            <a:ext cx="7916580" cy="59490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B77E552-1A65-4393-9752-25F949840E5E}" type="datetimeFigureOut">
              <a:rPr lang="ru-RU" smtClean="0"/>
              <a:t>23.02.2021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102777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35957" y="286574"/>
            <a:ext cx="10607440" cy="682492"/>
          </a:xfrm>
        </p:spPr>
        <p:txBody>
          <a:bodyPr/>
          <a:lstStyle/>
          <a:p>
            <a:r>
              <a:rPr lang="en-US"/>
              <a:t>Click to edit Master title style</a:t>
            </a:r>
          </a:p>
        </p:txBody>
      </p:sp>
      <p:sp>
        <p:nvSpPr>
          <p:cNvPr id="4" name="Picture Placeholder 3"/>
          <p:cNvSpPr>
            <a:spLocks noGrp="1"/>
          </p:cNvSpPr>
          <p:nvPr>
            <p:ph type="pic" sz="quarter" idx="10"/>
          </p:nvPr>
        </p:nvSpPr>
        <p:spPr>
          <a:xfrm>
            <a:off x="935958" y="3057406"/>
            <a:ext cx="3406858" cy="233046"/>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lstStyle>
            <a:lvl1pPr marL="0" indent="0" algn="ctr">
              <a:buNone/>
              <a:defRPr lang="en-US" sz="1538"/>
            </a:lvl1pPr>
          </a:lstStyle>
          <a:p>
            <a:pPr lvl="0"/>
            <a:endParaRPr lang="en-US" noProof="0"/>
          </a:p>
        </p:txBody>
      </p:sp>
      <p:sp>
        <p:nvSpPr>
          <p:cNvPr id="5" name="Picture Placeholder 3"/>
          <p:cNvSpPr>
            <a:spLocks noGrp="1"/>
          </p:cNvSpPr>
          <p:nvPr>
            <p:ph type="pic" sz="quarter" idx="11"/>
          </p:nvPr>
        </p:nvSpPr>
        <p:spPr>
          <a:xfrm>
            <a:off x="4536246" y="3057406"/>
            <a:ext cx="3406858" cy="233046"/>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anchor="ctr"/>
          <a:lstStyle>
            <a:lvl1pPr marL="0" indent="0" algn="ctr">
              <a:buNone/>
              <a:defRPr lang="en-US" sz="1538"/>
            </a:lvl1pPr>
          </a:lstStyle>
          <a:p>
            <a:pPr lvl="0"/>
            <a:endParaRPr lang="en-US" noProof="0"/>
          </a:p>
        </p:txBody>
      </p:sp>
      <p:sp>
        <p:nvSpPr>
          <p:cNvPr id="6" name="Picture Placeholder 3"/>
          <p:cNvSpPr>
            <a:spLocks noGrp="1"/>
          </p:cNvSpPr>
          <p:nvPr>
            <p:ph type="pic" sz="quarter" idx="12"/>
          </p:nvPr>
        </p:nvSpPr>
        <p:spPr>
          <a:xfrm>
            <a:off x="8136533" y="3057406"/>
            <a:ext cx="3406858" cy="233046"/>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lstStyle>
            <a:lvl1pPr marL="0" indent="0" algn="ctr">
              <a:buNone/>
              <a:defRPr lang="en-US" sz="1538"/>
            </a:lvl1pPr>
          </a:lstStyle>
          <a:p>
            <a:pPr lvl="0"/>
            <a:endParaRPr lang="en-US" noProof="0"/>
          </a:p>
        </p:txBody>
      </p:sp>
      <p:sp>
        <p:nvSpPr>
          <p:cNvPr id="8" name="Text Placeholder 9"/>
          <p:cNvSpPr>
            <a:spLocks noGrp="1"/>
          </p:cNvSpPr>
          <p:nvPr>
            <p:ph type="body" sz="quarter" idx="14"/>
          </p:nvPr>
        </p:nvSpPr>
        <p:spPr>
          <a:xfrm>
            <a:off x="935958" y="5098168"/>
            <a:ext cx="3406858" cy="981491"/>
          </a:xfrm>
        </p:spPr>
        <p:txBody>
          <a:bodyPr>
            <a:noAutofit/>
          </a:bodyPr>
          <a:lstStyle>
            <a:lvl1pPr marL="0" indent="0">
              <a:buNone/>
              <a:defRPr sz="1538"/>
            </a:lvl1pPr>
            <a:lvl2pPr marL="157314" indent="-157314">
              <a:buFont typeface="Arial" panose="020B0604020202020204" pitchFamily="34" charset="0"/>
              <a:buChar char="•"/>
              <a:defRPr sz="1538"/>
            </a:lvl2pPr>
            <a:lvl3pPr marL="314627" indent="-157314">
              <a:defRPr sz="1538"/>
            </a:lvl3pPr>
            <a:lvl4pPr marL="550595" indent="-235970">
              <a:defRPr sz="1538"/>
            </a:lvl4pPr>
            <a:lvl5pPr marL="786564" indent="-235970">
              <a:defRPr sz="153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536246" y="5098168"/>
            <a:ext cx="3406858" cy="981491"/>
          </a:xfrm>
        </p:spPr>
        <p:txBody>
          <a:bodyPr>
            <a:noAutofit/>
          </a:bodyPr>
          <a:lstStyle>
            <a:lvl1pPr marL="0" indent="0">
              <a:buNone/>
              <a:defRPr sz="1538"/>
            </a:lvl1pPr>
            <a:lvl2pPr marL="157314" indent="-157314">
              <a:buFont typeface="Arial" panose="020B0604020202020204" pitchFamily="34" charset="0"/>
              <a:buChar char="•"/>
              <a:defRPr sz="1538"/>
            </a:lvl2pPr>
            <a:lvl3pPr marL="314627" indent="-157314">
              <a:defRPr sz="1538"/>
            </a:lvl3pPr>
            <a:lvl4pPr marL="550595" indent="-235970">
              <a:defRPr sz="1538"/>
            </a:lvl4pPr>
            <a:lvl5pPr marL="786564" indent="-235970">
              <a:defRPr sz="153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8136533" y="5098168"/>
            <a:ext cx="3406858" cy="981491"/>
          </a:xfrm>
        </p:spPr>
        <p:txBody>
          <a:bodyPr>
            <a:noAutofit/>
          </a:bodyPr>
          <a:lstStyle>
            <a:lvl1pPr marL="0" indent="0">
              <a:buNone/>
              <a:defRPr sz="1538"/>
            </a:lvl1pPr>
            <a:lvl2pPr marL="157314" indent="-157314">
              <a:buFont typeface="Arial" panose="020B0604020202020204" pitchFamily="34" charset="0"/>
              <a:buChar char="•"/>
              <a:defRPr sz="1538"/>
            </a:lvl2pPr>
            <a:lvl3pPr marL="314627" indent="-157314">
              <a:defRPr sz="1538"/>
            </a:lvl3pPr>
            <a:lvl4pPr marL="550595" indent="-235970">
              <a:defRPr sz="1538"/>
            </a:lvl4pPr>
            <a:lvl5pPr marL="786564" indent="-235970">
              <a:defRPr sz="153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p:nvPr>
        </p:nvSpPr>
        <p:spPr>
          <a:xfrm>
            <a:off x="935957" y="955500"/>
            <a:ext cx="10607440" cy="229025"/>
          </a:xfrm>
        </p:spPr>
        <p:txBody>
          <a:bodyPr/>
          <a:lstStyle>
            <a:lvl1pPr marL="0" indent="0" algn="ctr">
              <a:lnSpc>
                <a:spcPct val="86000"/>
              </a:lnSpc>
              <a:spcBef>
                <a:spcPts val="0"/>
              </a:spcBef>
              <a:buNone/>
              <a:defRPr sz="1744" baseline="0"/>
            </a:lvl1pPr>
          </a:lstStyle>
          <a:p>
            <a:pPr lvl="0"/>
            <a:r>
              <a:rPr lang="ru-RU"/>
              <a:t>Образец текста</a:t>
            </a:r>
          </a:p>
        </p:txBody>
      </p:sp>
    </p:spTree>
    <p:extLst>
      <p:ext uri="{BB962C8B-B14F-4D97-AF65-F5344CB8AC3E}">
        <p14:creationId xmlns:p14="http://schemas.microsoft.com/office/powerpoint/2010/main" val="121090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B77E552-1A65-4393-9752-25F949840E5E}" type="datetimeFigureOut">
              <a:rPr lang="ru-RU" smtClean="0"/>
              <a:t>23.02.2021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64606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51455" y="1750107"/>
            <a:ext cx="10763429" cy="2920093"/>
          </a:xfrm>
        </p:spPr>
        <p:txBody>
          <a:bodyPr anchor="b"/>
          <a:lstStyle>
            <a:lvl1pPr>
              <a:defRPr sz="6142"/>
            </a:lvl1pPr>
          </a:lstStyle>
          <a:p>
            <a:r>
              <a:rPr lang="ru-RU"/>
              <a:t>Образец заголовка</a:t>
            </a:r>
            <a:endParaRPr lang="en-US" dirty="0"/>
          </a:p>
        </p:txBody>
      </p:sp>
      <p:sp>
        <p:nvSpPr>
          <p:cNvPr id="3" name="Text Placeholder 2"/>
          <p:cNvSpPr>
            <a:spLocks noGrp="1"/>
          </p:cNvSpPr>
          <p:nvPr>
            <p:ph type="body" idx="1"/>
          </p:nvPr>
        </p:nvSpPr>
        <p:spPr>
          <a:xfrm>
            <a:off x="851455" y="4697826"/>
            <a:ext cx="10763429" cy="1535608"/>
          </a:xfrm>
        </p:spPr>
        <p:txBody>
          <a:bodyPr/>
          <a:lstStyle>
            <a:lvl1pPr marL="0" indent="0">
              <a:buNone/>
              <a:defRPr sz="2457">
                <a:solidFill>
                  <a:schemeClr val="tx1">
                    <a:tint val="75000"/>
                  </a:schemeClr>
                </a:solidFill>
              </a:defRPr>
            </a:lvl1pPr>
            <a:lvl2pPr marL="467990" indent="0">
              <a:buNone/>
              <a:defRPr sz="2047">
                <a:solidFill>
                  <a:schemeClr val="tx1">
                    <a:tint val="75000"/>
                  </a:schemeClr>
                </a:solidFill>
              </a:defRPr>
            </a:lvl2pPr>
            <a:lvl3pPr marL="935980" indent="0">
              <a:buNone/>
              <a:defRPr sz="1842">
                <a:solidFill>
                  <a:schemeClr val="tx1">
                    <a:tint val="75000"/>
                  </a:schemeClr>
                </a:solidFill>
              </a:defRPr>
            </a:lvl3pPr>
            <a:lvl4pPr marL="1403970" indent="0">
              <a:buNone/>
              <a:defRPr sz="1638">
                <a:solidFill>
                  <a:schemeClr val="tx1">
                    <a:tint val="75000"/>
                  </a:schemeClr>
                </a:solidFill>
              </a:defRPr>
            </a:lvl4pPr>
            <a:lvl5pPr marL="1871960" indent="0">
              <a:buNone/>
              <a:defRPr sz="1638">
                <a:solidFill>
                  <a:schemeClr val="tx1">
                    <a:tint val="75000"/>
                  </a:schemeClr>
                </a:solidFill>
              </a:defRPr>
            </a:lvl5pPr>
            <a:lvl6pPr marL="2339950" indent="0">
              <a:buNone/>
              <a:defRPr sz="1638">
                <a:solidFill>
                  <a:schemeClr val="tx1">
                    <a:tint val="75000"/>
                  </a:schemeClr>
                </a:solidFill>
              </a:defRPr>
            </a:lvl6pPr>
            <a:lvl7pPr marL="2807940" indent="0">
              <a:buNone/>
              <a:defRPr sz="1638">
                <a:solidFill>
                  <a:schemeClr val="tx1">
                    <a:tint val="75000"/>
                  </a:schemeClr>
                </a:solidFill>
              </a:defRPr>
            </a:lvl7pPr>
            <a:lvl8pPr marL="3275929" indent="0">
              <a:buNone/>
              <a:defRPr sz="1638">
                <a:solidFill>
                  <a:schemeClr val="tx1">
                    <a:tint val="75000"/>
                  </a:schemeClr>
                </a:solidFill>
              </a:defRPr>
            </a:lvl8pPr>
            <a:lvl9pPr marL="3743919" indent="0">
              <a:buNone/>
              <a:defRPr sz="1638">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B77E552-1A65-4393-9752-25F949840E5E}" type="datetimeFigureOut">
              <a:rPr lang="ru-RU" smtClean="0"/>
              <a:t>23.02.2021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420046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57954" y="1868730"/>
            <a:ext cx="5303719" cy="445407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17665" y="1868730"/>
            <a:ext cx="5303719" cy="445407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B77E552-1A65-4393-9752-25F949840E5E}" type="datetimeFigureOut">
              <a:rPr lang="ru-RU" smtClean="0"/>
              <a:t>23.02.2021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210426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59580" y="373747"/>
            <a:ext cx="10763429" cy="1356861"/>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59581" y="1720857"/>
            <a:ext cx="5279344" cy="843365"/>
          </a:xfrm>
        </p:spPr>
        <p:txBody>
          <a:bodyPr anchor="b"/>
          <a:lstStyle>
            <a:lvl1pPr marL="0" indent="0">
              <a:buNone/>
              <a:defRPr sz="2457" b="1"/>
            </a:lvl1pPr>
            <a:lvl2pPr marL="467990" indent="0">
              <a:buNone/>
              <a:defRPr sz="2047" b="1"/>
            </a:lvl2pPr>
            <a:lvl3pPr marL="935980" indent="0">
              <a:buNone/>
              <a:defRPr sz="1842" b="1"/>
            </a:lvl3pPr>
            <a:lvl4pPr marL="1403970" indent="0">
              <a:buNone/>
              <a:defRPr sz="1638" b="1"/>
            </a:lvl4pPr>
            <a:lvl5pPr marL="1871960" indent="0">
              <a:buNone/>
              <a:defRPr sz="1638" b="1"/>
            </a:lvl5pPr>
            <a:lvl6pPr marL="2339950" indent="0">
              <a:buNone/>
              <a:defRPr sz="1638" b="1"/>
            </a:lvl6pPr>
            <a:lvl7pPr marL="2807940" indent="0">
              <a:buNone/>
              <a:defRPr sz="1638" b="1"/>
            </a:lvl7pPr>
            <a:lvl8pPr marL="3275929" indent="0">
              <a:buNone/>
              <a:defRPr sz="1638" b="1"/>
            </a:lvl8pPr>
            <a:lvl9pPr marL="3743919" indent="0">
              <a:buNone/>
              <a:defRPr sz="1638" b="1"/>
            </a:lvl9pPr>
          </a:lstStyle>
          <a:p>
            <a:pPr lvl="0"/>
            <a:r>
              <a:rPr lang="ru-RU"/>
              <a:t>Образец текста</a:t>
            </a:r>
          </a:p>
        </p:txBody>
      </p:sp>
      <p:sp>
        <p:nvSpPr>
          <p:cNvPr id="4" name="Content Placeholder 3"/>
          <p:cNvSpPr>
            <a:spLocks noGrp="1"/>
          </p:cNvSpPr>
          <p:nvPr>
            <p:ph sz="half" idx="2"/>
          </p:nvPr>
        </p:nvSpPr>
        <p:spPr>
          <a:xfrm>
            <a:off x="859581" y="2564223"/>
            <a:ext cx="5279344" cy="377158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17665" y="1720857"/>
            <a:ext cx="5305344" cy="843365"/>
          </a:xfrm>
        </p:spPr>
        <p:txBody>
          <a:bodyPr anchor="b"/>
          <a:lstStyle>
            <a:lvl1pPr marL="0" indent="0">
              <a:buNone/>
              <a:defRPr sz="2457" b="1"/>
            </a:lvl1pPr>
            <a:lvl2pPr marL="467990" indent="0">
              <a:buNone/>
              <a:defRPr sz="2047" b="1"/>
            </a:lvl2pPr>
            <a:lvl3pPr marL="935980" indent="0">
              <a:buNone/>
              <a:defRPr sz="1842" b="1"/>
            </a:lvl3pPr>
            <a:lvl4pPr marL="1403970" indent="0">
              <a:buNone/>
              <a:defRPr sz="1638" b="1"/>
            </a:lvl4pPr>
            <a:lvl5pPr marL="1871960" indent="0">
              <a:buNone/>
              <a:defRPr sz="1638" b="1"/>
            </a:lvl5pPr>
            <a:lvl6pPr marL="2339950" indent="0">
              <a:buNone/>
              <a:defRPr sz="1638" b="1"/>
            </a:lvl6pPr>
            <a:lvl7pPr marL="2807940" indent="0">
              <a:buNone/>
              <a:defRPr sz="1638" b="1"/>
            </a:lvl7pPr>
            <a:lvl8pPr marL="3275929" indent="0">
              <a:buNone/>
              <a:defRPr sz="1638" b="1"/>
            </a:lvl8pPr>
            <a:lvl9pPr marL="3743919" indent="0">
              <a:buNone/>
              <a:defRPr sz="1638" b="1"/>
            </a:lvl9pPr>
          </a:lstStyle>
          <a:p>
            <a:pPr lvl="0"/>
            <a:r>
              <a:rPr lang="ru-RU"/>
              <a:t>Образец текста</a:t>
            </a:r>
          </a:p>
        </p:txBody>
      </p:sp>
      <p:sp>
        <p:nvSpPr>
          <p:cNvPr id="6" name="Content Placeholder 5"/>
          <p:cNvSpPr>
            <a:spLocks noGrp="1"/>
          </p:cNvSpPr>
          <p:nvPr>
            <p:ph sz="quarter" idx="4"/>
          </p:nvPr>
        </p:nvSpPr>
        <p:spPr>
          <a:xfrm>
            <a:off x="6317665" y="2564223"/>
            <a:ext cx="5305344" cy="377158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B77E552-1A65-4393-9752-25F949840E5E}" type="datetimeFigureOut">
              <a:rPr lang="ru-RU" smtClean="0"/>
              <a:t>23.02.2021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190337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B77E552-1A65-4393-9752-25F949840E5E}" type="datetimeFigureOut">
              <a:rPr lang="ru-RU" smtClean="0"/>
              <a:t>23.02.2021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178649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552-1A65-4393-9752-25F949840E5E}" type="datetimeFigureOut">
              <a:rPr lang="ru-RU" smtClean="0"/>
              <a:t>23.02.2021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4095245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9580" y="467995"/>
            <a:ext cx="4024911" cy="1637983"/>
          </a:xfrm>
        </p:spPr>
        <p:txBody>
          <a:bodyPr anchor="b"/>
          <a:lstStyle>
            <a:lvl1pPr>
              <a:defRPr sz="3276"/>
            </a:lvl1pPr>
          </a:lstStyle>
          <a:p>
            <a:r>
              <a:rPr lang="ru-RU"/>
              <a:t>Образец заголовка</a:t>
            </a:r>
            <a:endParaRPr lang="en-US" dirty="0"/>
          </a:p>
        </p:txBody>
      </p:sp>
      <p:sp>
        <p:nvSpPr>
          <p:cNvPr id="3" name="Content Placeholder 2"/>
          <p:cNvSpPr>
            <a:spLocks noGrp="1"/>
          </p:cNvSpPr>
          <p:nvPr>
            <p:ph idx="1"/>
          </p:nvPr>
        </p:nvSpPr>
        <p:spPr>
          <a:xfrm>
            <a:off x="5305344" y="1010740"/>
            <a:ext cx="6317665" cy="4988697"/>
          </a:xfrm>
        </p:spPr>
        <p:txBody>
          <a:bodyPr/>
          <a:lstStyle>
            <a:lvl1pPr>
              <a:defRPr sz="3276"/>
            </a:lvl1pPr>
            <a:lvl2pPr>
              <a:defRPr sz="2866"/>
            </a:lvl2pPr>
            <a:lvl3pPr>
              <a:defRPr sz="2457"/>
            </a:lvl3pPr>
            <a:lvl4pPr>
              <a:defRPr sz="2047"/>
            </a:lvl4pPr>
            <a:lvl5pPr>
              <a:defRPr sz="2047"/>
            </a:lvl5pPr>
            <a:lvl6pPr>
              <a:defRPr sz="2047"/>
            </a:lvl6pPr>
            <a:lvl7pPr>
              <a:defRPr sz="2047"/>
            </a:lvl7pPr>
            <a:lvl8pPr>
              <a:defRPr sz="2047"/>
            </a:lvl8pPr>
            <a:lvl9pPr>
              <a:defRPr sz="2047"/>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59580" y="2105977"/>
            <a:ext cx="4024911" cy="3901584"/>
          </a:xfrm>
        </p:spPr>
        <p:txBody>
          <a:bodyPr/>
          <a:lstStyle>
            <a:lvl1pPr marL="0" indent="0">
              <a:buNone/>
              <a:defRPr sz="1638"/>
            </a:lvl1pPr>
            <a:lvl2pPr marL="467990" indent="0">
              <a:buNone/>
              <a:defRPr sz="1433"/>
            </a:lvl2pPr>
            <a:lvl3pPr marL="935980" indent="0">
              <a:buNone/>
              <a:defRPr sz="1228"/>
            </a:lvl3pPr>
            <a:lvl4pPr marL="1403970" indent="0">
              <a:buNone/>
              <a:defRPr sz="1024"/>
            </a:lvl4pPr>
            <a:lvl5pPr marL="1871960" indent="0">
              <a:buNone/>
              <a:defRPr sz="1024"/>
            </a:lvl5pPr>
            <a:lvl6pPr marL="2339950" indent="0">
              <a:buNone/>
              <a:defRPr sz="1024"/>
            </a:lvl6pPr>
            <a:lvl7pPr marL="2807940" indent="0">
              <a:buNone/>
              <a:defRPr sz="1024"/>
            </a:lvl7pPr>
            <a:lvl8pPr marL="3275929" indent="0">
              <a:buNone/>
              <a:defRPr sz="1024"/>
            </a:lvl8pPr>
            <a:lvl9pPr marL="3743919" indent="0">
              <a:buNone/>
              <a:defRPr sz="1024"/>
            </a:lvl9pPr>
          </a:lstStyle>
          <a:p>
            <a:pPr lvl="0"/>
            <a:r>
              <a:rPr lang="ru-RU"/>
              <a:t>Образец текста</a:t>
            </a:r>
          </a:p>
        </p:txBody>
      </p:sp>
      <p:sp>
        <p:nvSpPr>
          <p:cNvPr id="5" name="Date Placeholder 4"/>
          <p:cNvSpPr>
            <a:spLocks noGrp="1"/>
          </p:cNvSpPr>
          <p:nvPr>
            <p:ph type="dt" sz="half" idx="10"/>
          </p:nvPr>
        </p:nvSpPr>
        <p:spPr/>
        <p:txBody>
          <a:bodyPr/>
          <a:lstStyle/>
          <a:p>
            <a:fld id="{3B77E552-1A65-4393-9752-25F949840E5E}" type="datetimeFigureOut">
              <a:rPr lang="ru-RU" smtClean="0"/>
              <a:t>23.02.2021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1225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9580" y="467995"/>
            <a:ext cx="4024911" cy="1637983"/>
          </a:xfrm>
        </p:spPr>
        <p:txBody>
          <a:bodyPr anchor="b"/>
          <a:lstStyle>
            <a:lvl1pPr>
              <a:defRPr sz="3276"/>
            </a:lvl1pPr>
          </a:lstStyle>
          <a:p>
            <a:r>
              <a:rPr lang="ru-RU"/>
              <a:t>Образец заголовка</a:t>
            </a:r>
            <a:endParaRPr lang="en-US" dirty="0"/>
          </a:p>
        </p:txBody>
      </p:sp>
      <p:sp>
        <p:nvSpPr>
          <p:cNvPr id="3" name="Picture Placeholder 2"/>
          <p:cNvSpPr>
            <a:spLocks noGrp="1" noChangeAspect="1"/>
          </p:cNvSpPr>
          <p:nvPr>
            <p:ph type="pic" idx="1"/>
          </p:nvPr>
        </p:nvSpPr>
        <p:spPr>
          <a:xfrm>
            <a:off x="5305344" y="1010740"/>
            <a:ext cx="6317665" cy="4988697"/>
          </a:xfrm>
        </p:spPr>
        <p:txBody>
          <a:bodyPr anchor="t"/>
          <a:lstStyle>
            <a:lvl1pPr marL="0" indent="0">
              <a:buNone/>
              <a:defRPr sz="3276"/>
            </a:lvl1pPr>
            <a:lvl2pPr marL="467990" indent="0">
              <a:buNone/>
              <a:defRPr sz="2866"/>
            </a:lvl2pPr>
            <a:lvl3pPr marL="935980" indent="0">
              <a:buNone/>
              <a:defRPr sz="2457"/>
            </a:lvl3pPr>
            <a:lvl4pPr marL="1403970" indent="0">
              <a:buNone/>
              <a:defRPr sz="2047"/>
            </a:lvl4pPr>
            <a:lvl5pPr marL="1871960" indent="0">
              <a:buNone/>
              <a:defRPr sz="2047"/>
            </a:lvl5pPr>
            <a:lvl6pPr marL="2339950" indent="0">
              <a:buNone/>
              <a:defRPr sz="2047"/>
            </a:lvl6pPr>
            <a:lvl7pPr marL="2807940" indent="0">
              <a:buNone/>
              <a:defRPr sz="2047"/>
            </a:lvl7pPr>
            <a:lvl8pPr marL="3275929" indent="0">
              <a:buNone/>
              <a:defRPr sz="2047"/>
            </a:lvl8pPr>
            <a:lvl9pPr marL="3743919" indent="0">
              <a:buNone/>
              <a:defRPr sz="2047"/>
            </a:lvl9pPr>
          </a:lstStyle>
          <a:p>
            <a:r>
              <a:rPr lang="ru-RU"/>
              <a:t>Вставка рисунка</a:t>
            </a:r>
            <a:endParaRPr lang="en-US" dirty="0"/>
          </a:p>
        </p:txBody>
      </p:sp>
      <p:sp>
        <p:nvSpPr>
          <p:cNvPr id="4" name="Text Placeholder 3"/>
          <p:cNvSpPr>
            <a:spLocks noGrp="1"/>
          </p:cNvSpPr>
          <p:nvPr>
            <p:ph type="body" sz="half" idx="2"/>
          </p:nvPr>
        </p:nvSpPr>
        <p:spPr>
          <a:xfrm>
            <a:off x="859580" y="2105977"/>
            <a:ext cx="4024911" cy="3901584"/>
          </a:xfrm>
        </p:spPr>
        <p:txBody>
          <a:bodyPr/>
          <a:lstStyle>
            <a:lvl1pPr marL="0" indent="0">
              <a:buNone/>
              <a:defRPr sz="1638"/>
            </a:lvl1pPr>
            <a:lvl2pPr marL="467990" indent="0">
              <a:buNone/>
              <a:defRPr sz="1433"/>
            </a:lvl2pPr>
            <a:lvl3pPr marL="935980" indent="0">
              <a:buNone/>
              <a:defRPr sz="1228"/>
            </a:lvl3pPr>
            <a:lvl4pPr marL="1403970" indent="0">
              <a:buNone/>
              <a:defRPr sz="1024"/>
            </a:lvl4pPr>
            <a:lvl5pPr marL="1871960" indent="0">
              <a:buNone/>
              <a:defRPr sz="1024"/>
            </a:lvl5pPr>
            <a:lvl6pPr marL="2339950" indent="0">
              <a:buNone/>
              <a:defRPr sz="1024"/>
            </a:lvl6pPr>
            <a:lvl7pPr marL="2807940" indent="0">
              <a:buNone/>
              <a:defRPr sz="1024"/>
            </a:lvl7pPr>
            <a:lvl8pPr marL="3275929" indent="0">
              <a:buNone/>
              <a:defRPr sz="1024"/>
            </a:lvl8pPr>
            <a:lvl9pPr marL="3743919" indent="0">
              <a:buNone/>
              <a:defRPr sz="1024"/>
            </a:lvl9pPr>
          </a:lstStyle>
          <a:p>
            <a:pPr lvl="0"/>
            <a:r>
              <a:rPr lang="ru-RU"/>
              <a:t>Образец текста</a:t>
            </a:r>
          </a:p>
        </p:txBody>
      </p:sp>
      <p:sp>
        <p:nvSpPr>
          <p:cNvPr id="5" name="Date Placeholder 4"/>
          <p:cNvSpPr>
            <a:spLocks noGrp="1"/>
          </p:cNvSpPr>
          <p:nvPr>
            <p:ph type="dt" sz="half" idx="10"/>
          </p:nvPr>
        </p:nvSpPr>
        <p:spPr/>
        <p:txBody>
          <a:bodyPr/>
          <a:lstStyle/>
          <a:p>
            <a:fld id="{3B77E552-1A65-4393-9752-25F949840E5E}" type="datetimeFigureOut">
              <a:rPr lang="ru-RU" smtClean="0"/>
              <a:t>23.02.2021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B170C27-5507-4CC7-AEDE-92B8507E4120}" type="slidenum">
              <a:rPr lang="ru-RU" smtClean="0"/>
              <a:t>‹#›</a:t>
            </a:fld>
            <a:endParaRPr lang="ru-RU"/>
          </a:p>
        </p:txBody>
      </p:sp>
    </p:spTree>
    <p:extLst>
      <p:ext uri="{BB962C8B-B14F-4D97-AF65-F5344CB8AC3E}">
        <p14:creationId xmlns:p14="http://schemas.microsoft.com/office/powerpoint/2010/main" val="3959884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7955" y="373747"/>
            <a:ext cx="10763429" cy="1356861"/>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57955" y="1868730"/>
            <a:ext cx="10763429" cy="445407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57955" y="6506431"/>
            <a:ext cx="2807851" cy="373746"/>
          </a:xfrm>
          <a:prstGeom prst="rect">
            <a:avLst/>
          </a:prstGeom>
        </p:spPr>
        <p:txBody>
          <a:bodyPr vert="horz" lIns="91440" tIns="45720" rIns="91440" bIns="45720" rtlCol="0" anchor="ctr"/>
          <a:lstStyle>
            <a:lvl1pPr algn="l">
              <a:defRPr sz="1228">
                <a:solidFill>
                  <a:schemeClr val="tx1">
                    <a:tint val="75000"/>
                  </a:schemeClr>
                </a:solidFill>
              </a:defRPr>
            </a:lvl1pPr>
          </a:lstStyle>
          <a:p>
            <a:fld id="{3B77E552-1A65-4393-9752-25F949840E5E}" type="datetimeFigureOut">
              <a:rPr lang="ru-RU" smtClean="0"/>
              <a:t>23.02.2021</a:t>
            </a:fld>
            <a:endParaRPr lang="ru-RU"/>
          </a:p>
        </p:txBody>
      </p:sp>
      <p:sp>
        <p:nvSpPr>
          <p:cNvPr id="5" name="Footer Placeholder 4"/>
          <p:cNvSpPr>
            <a:spLocks noGrp="1"/>
          </p:cNvSpPr>
          <p:nvPr>
            <p:ph type="ftr" sz="quarter" idx="3"/>
          </p:nvPr>
        </p:nvSpPr>
        <p:spPr>
          <a:xfrm>
            <a:off x="4133781" y="6506431"/>
            <a:ext cx="4211777" cy="373746"/>
          </a:xfrm>
          <a:prstGeom prst="rect">
            <a:avLst/>
          </a:prstGeom>
        </p:spPr>
        <p:txBody>
          <a:bodyPr vert="horz" lIns="91440" tIns="45720" rIns="91440" bIns="45720" rtlCol="0" anchor="ctr"/>
          <a:lstStyle>
            <a:lvl1pPr algn="ctr">
              <a:defRPr sz="1228">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813532" y="6506431"/>
            <a:ext cx="2807851" cy="373746"/>
          </a:xfrm>
          <a:prstGeom prst="rect">
            <a:avLst/>
          </a:prstGeom>
        </p:spPr>
        <p:txBody>
          <a:bodyPr vert="horz" lIns="91440" tIns="45720" rIns="91440" bIns="45720" rtlCol="0" anchor="ctr"/>
          <a:lstStyle>
            <a:lvl1pPr algn="r">
              <a:defRPr sz="1228">
                <a:solidFill>
                  <a:schemeClr val="tx1">
                    <a:tint val="75000"/>
                  </a:schemeClr>
                </a:solidFill>
              </a:defRPr>
            </a:lvl1pPr>
          </a:lstStyle>
          <a:p>
            <a:fld id="{8B170C27-5507-4CC7-AEDE-92B8507E4120}" type="slidenum">
              <a:rPr lang="ru-RU" smtClean="0"/>
              <a:t>‹#›</a:t>
            </a:fld>
            <a:endParaRPr lang="ru-RU"/>
          </a:p>
        </p:txBody>
      </p:sp>
    </p:spTree>
    <p:extLst>
      <p:ext uri="{BB962C8B-B14F-4D97-AF65-F5344CB8AC3E}">
        <p14:creationId xmlns:p14="http://schemas.microsoft.com/office/powerpoint/2010/main" val="11451473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35980" rtl="0" eaLnBrk="1" latinLnBrk="0" hangingPunct="1">
        <a:lnSpc>
          <a:spcPct val="90000"/>
        </a:lnSpc>
        <a:spcBef>
          <a:spcPct val="0"/>
        </a:spcBef>
        <a:buNone/>
        <a:defRPr sz="4504" kern="1200">
          <a:solidFill>
            <a:schemeClr val="tx1"/>
          </a:solidFill>
          <a:latin typeface="+mj-lt"/>
          <a:ea typeface="+mj-ea"/>
          <a:cs typeface="+mj-cs"/>
        </a:defRPr>
      </a:lvl1pPr>
    </p:titleStyle>
    <p:bodyStyle>
      <a:lvl1pPr marL="233995" indent="-233995" algn="l" defTabSz="935980" rtl="0" eaLnBrk="1" latinLnBrk="0" hangingPunct="1">
        <a:lnSpc>
          <a:spcPct val="90000"/>
        </a:lnSpc>
        <a:spcBef>
          <a:spcPts val="1024"/>
        </a:spcBef>
        <a:buFont typeface="Arial" panose="020B0604020202020204" pitchFamily="34" charset="0"/>
        <a:buChar char="•"/>
        <a:defRPr sz="2866" kern="1200">
          <a:solidFill>
            <a:schemeClr val="tx1"/>
          </a:solidFill>
          <a:latin typeface="+mn-lt"/>
          <a:ea typeface="+mn-ea"/>
          <a:cs typeface="+mn-cs"/>
        </a:defRPr>
      </a:lvl1pPr>
      <a:lvl2pPr marL="701985" indent="-233995" algn="l" defTabSz="935980" rtl="0" eaLnBrk="1" latinLnBrk="0" hangingPunct="1">
        <a:lnSpc>
          <a:spcPct val="90000"/>
        </a:lnSpc>
        <a:spcBef>
          <a:spcPts val="512"/>
        </a:spcBef>
        <a:buFont typeface="Arial" panose="020B0604020202020204" pitchFamily="34" charset="0"/>
        <a:buChar char="•"/>
        <a:defRPr sz="2457" kern="1200">
          <a:solidFill>
            <a:schemeClr val="tx1"/>
          </a:solidFill>
          <a:latin typeface="+mn-lt"/>
          <a:ea typeface="+mn-ea"/>
          <a:cs typeface="+mn-cs"/>
        </a:defRPr>
      </a:lvl2pPr>
      <a:lvl3pPr marL="1169975" indent="-233995" algn="l" defTabSz="935980" rtl="0" eaLnBrk="1" latinLnBrk="0" hangingPunct="1">
        <a:lnSpc>
          <a:spcPct val="90000"/>
        </a:lnSpc>
        <a:spcBef>
          <a:spcPts val="512"/>
        </a:spcBef>
        <a:buFont typeface="Arial" panose="020B0604020202020204" pitchFamily="34" charset="0"/>
        <a:buChar char="•"/>
        <a:defRPr sz="2047" kern="1200">
          <a:solidFill>
            <a:schemeClr val="tx1"/>
          </a:solidFill>
          <a:latin typeface="+mn-lt"/>
          <a:ea typeface="+mn-ea"/>
          <a:cs typeface="+mn-cs"/>
        </a:defRPr>
      </a:lvl3pPr>
      <a:lvl4pPr marL="1637965"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4pPr>
      <a:lvl5pPr marL="2105955"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5pPr>
      <a:lvl6pPr marL="2573945"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6pPr>
      <a:lvl7pPr marL="3041934"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7pPr>
      <a:lvl8pPr marL="3509924"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8pPr>
      <a:lvl9pPr marL="3977914" indent="-233995" algn="l" defTabSz="935980" rtl="0" eaLnBrk="1" latinLnBrk="0" hangingPunct="1">
        <a:lnSpc>
          <a:spcPct val="90000"/>
        </a:lnSpc>
        <a:spcBef>
          <a:spcPts val="512"/>
        </a:spcBef>
        <a:buFont typeface="Arial" panose="020B0604020202020204" pitchFamily="34" charset="0"/>
        <a:buChar char="•"/>
        <a:defRPr sz="1842" kern="1200">
          <a:solidFill>
            <a:schemeClr val="tx1"/>
          </a:solidFill>
          <a:latin typeface="+mn-lt"/>
          <a:ea typeface="+mn-ea"/>
          <a:cs typeface="+mn-cs"/>
        </a:defRPr>
      </a:lvl9pPr>
    </p:bodyStyle>
    <p:otherStyle>
      <a:defPPr>
        <a:defRPr lang="en-US"/>
      </a:defPPr>
      <a:lvl1pPr marL="0" algn="l" defTabSz="935980" rtl="0" eaLnBrk="1" latinLnBrk="0" hangingPunct="1">
        <a:defRPr sz="1842" kern="1200">
          <a:solidFill>
            <a:schemeClr val="tx1"/>
          </a:solidFill>
          <a:latin typeface="+mn-lt"/>
          <a:ea typeface="+mn-ea"/>
          <a:cs typeface="+mn-cs"/>
        </a:defRPr>
      </a:lvl1pPr>
      <a:lvl2pPr marL="467990" algn="l" defTabSz="935980" rtl="0" eaLnBrk="1" latinLnBrk="0" hangingPunct="1">
        <a:defRPr sz="1842" kern="1200">
          <a:solidFill>
            <a:schemeClr val="tx1"/>
          </a:solidFill>
          <a:latin typeface="+mn-lt"/>
          <a:ea typeface="+mn-ea"/>
          <a:cs typeface="+mn-cs"/>
        </a:defRPr>
      </a:lvl2pPr>
      <a:lvl3pPr marL="935980" algn="l" defTabSz="935980" rtl="0" eaLnBrk="1" latinLnBrk="0" hangingPunct="1">
        <a:defRPr sz="1842" kern="1200">
          <a:solidFill>
            <a:schemeClr val="tx1"/>
          </a:solidFill>
          <a:latin typeface="+mn-lt"/>
          <a:ea typeface="+mn-ea"/>
          <a:cs typeface="+mn-cs"/>
        </a:defRPr>
      </a:lvl3pPr>
      <a:lvl4pPr marL="1403970" algn="l" defTabSz="935980" rtl="0" eaLnBrk="1" latinLnBrk="0" hangingPunct="1">
        <a:defRPr sz="1842" kern="1200">
          <a:solidFill>
            <a:schemeClr val="tx1"/>
          </a:solidFill>
          <a:latin typeface="+mn-lt"/>
          <a:ea typeface="+mn-ea"/>
          <a:cs typeface="+mn-cs"/>
        </a:defRPr>
      </a:lvl4pPr>
      <a:lvl5pPr marL="1871960" algn="l" defTabSz="935980" rtl="0" eaLnBrk="1" latinLnBrk="0" hangingPunct="1">
        <a:defRPr sz="1842" kern="1200">
          <a:solidFill>
            <a:schemeClr val="tx1"/>
          </a:solidFill>
          <a:latin typeface="+mn-lt"/>
          <a:ea typeface="+mn-ea"/>
          <a:cs typeface="+mn-cs"/>
        </a:defRPr>
      </a:lvl5pPr>
      <a:lvl6pPr marL="2339950" algn="l" defTabSz="935980" rtl="0" eaLnBrk="1" latinLnBrk="0" hangingPunct="1">
        <a:defRPr sz="1842" kern="1200">
          <a:solidFill>
            <a:schemeClr val="tx1"/>
          </a:solidFill>
          <a:latin typeface="+mn-lt"/>
          <a:ea typeface="+mn-ea"/>
          <a:cs typeface="+mn-cs"/>
        </a:defRPr>
      </a:lvl6pPr>
      <a:lvl7pPr marL="2807940" algn="l" defTabSz="935980" rtl="0" eaLnBrk="1" latinLnBrk="0" hangingPunct="1">
        <a:defRPr sz="1842" kern="1200">
          <a:solidFill>
            <a:schemeClr val="tx1"/>
          </a:solidFill>
          <a:latin typeface="+mn-lt"/>
          <a:ea typeface="+mn-ea"/>
          <a:cs typeface="+mn-cs"/>
        </a:defRPr>
      </a:lvl7pPr>
      <a:lvl8pPr marL="3275929" algn="l" defTabSz="935980" rtl="0" eaLnBrk="1" latinLnBrk="0" hangingPunct="1">
        <a:defRPr sz="1842" kern="1200">
          <a:solidFill>
            <a:schemeClr val="tx1"/>
          </a:solidFill>
          <a:latin typeface="+mn-lt"/>
          <a:ea typeface="+mn-ea"/>
          <a:cs typeface="+mn-cs"/>
        </a:defRPr>
      </a:lvl8pPr>
      <a:lvl9pPr marL="3743919" algn="l" defTabSz="935980" rtl="0" eaLnBrk="1" latinLnBrk="0" hangingPunct="1">
        <a:defRPr sz="18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bject 2"/>
          <p:cNvSpPr>
            <a:spLocks/>
          </p:cNvSpPr>
          <p:nvPr/>
        </p:nvSpPr>
        <p:spPr bwMode="auto">
          <a:xfrm>
            <a:off x="0" y="-86418"/>
            <a:ext cx="12462006" cy="1800094"/>
          </a:xfrm>
          <a:custGeom>
            <a:avLst/>
            <a:gdLst>
              <a:gd name="T0" fmla="*/ 22945975 w 5760085"/>
              <a:gd name="T1" fmla="*/ 0 h 1021080"/>
              <a:gd name="T2" fmla="*/ 0 w 5760085"/>
              <a:gd name="T3" fmla="*/ 0 h 1021080"/>
              <a:gd name="T4" fmla="*/ 0 w 5760085"/>
              <a:gd name="T5" fmla="*/ 9630003 h 1021080"/>
              <a:gd name="T6" fmla="*/ 22945975 w 5760085"/>
              <a:gd name="T7" fmla="*/ 9630003 h 1021080"/>
              <a:gd name="T8" fmla="*/ 22945975 w 5760085"/>
              <a:gd name="T9" fmla="*/ 0 h 10210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0085" h="1021080">
                <a:moveTo>
                  <a:pt x="5759640" y="0"/>
                </a:moveTo>
                <a:lnTo>
                  <a:pt x="0" y="0"/>
                </a:lnTo>
                <a:lnTo>
                  <a:pt x="0" y="1020953"/>
                </a:lnTo>
                <a:lnTo>
                  <a:pt x="5759640" y="1020953"/>
                </a:lnTo>
                <a:lnTo>
                  <a:pt x="5759640" y="0"/>
                </a:lnTo>
                <a:close/>
              </a:path>
            </a:pathLst>
          </a:custGeom>
          <a:solidFill>
            <a:srgbClr val="2365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ru-RU" sz="1846"/>
          </a:p>
        </p:txBody>
      </p:sp>
      <p:sp>
        <p:nvSpPr>
          <p:cNvPr id="15" name="object 4">
            <a:extLst/>
          </p:cNvPr>
          <p:cNvSpPr txBox="1"/>
          <p:nvPr/>
        </p:nvSpPr>
        <p:spPr>
          <a:xfrm>
            <a:off x="1336762" y="5336490"/>
            <a:ext cx="7090929" cy="736903"/>
          </a:xfrm>
          <a:prstGeom prst="rect">
            <a:avLst/>
          </a:prstGeom>
        </p:spPr>
        <p:txBody>
          <a:bodyPr wrap="square" lIns="0" tIns="30478" rIns="0" bIns="0">
            <a:spAutoFit/>
          </a:bodyPr>
          <a:lstStyle/>
          <a:p>
            <a:pPr marL="27708" defTabSz="1258347">
              <a:lnSpc>
                <a:spcPts val="6102"/>
              </a:lnSpc>
              <a:defRPr/>
            </a:pPr>
            <a:endParaRPr sz="3487" b="1" dirty="0">
              <a:latin typeface="Arial"/>
              <a:cs typeface="Arial"/>
            </a:endParaRPr>
          </a:p>
        </p:txBody>
      </p:sp>
      <p:sp>
        <p:nvSpPr>
          <p:cNvPr id="26" name="object 2">
            <a:extLst/>
          </p:cNvPr>
          <p:cNvSpPr txBox="1">
            <a:spLocks/>
          </p:cNvSpPr>
          <p:nvPr/>
        </p:nvSpPr>
        <p:spPr>
          <a:xfrm>
            <a:off x="3327830" y="54524"/>
            <a:ext cx="5270910" cy="1327162"/>
          </a:xfrm>
          <a:prstGeom prst="rect">
            <a:avLst/>
          </a:prstGeom>
        </p:spPr>
        <p:txBody>
          <a:bodyPr wrap="square" lIns="0" tIns="31911" rIns="0" bIns="0">
            <a:spAutoFit/>
          </a:bodyPr>
          <a:lstStyle>
            <a:lvl1pPr>
              <a:defRPr sz="3400" b="1" i="0">
                <a:solidFill>
                  <a:schemeClr val="bg1"/>
                </a:solidFill>
                <a:latin typeface="Arial"/>
                <a:ea typeface="+mj-ea"/>
                <a:cs typeface="Arial"/>
              </a:defRPr>
            </a:lvl1pPr>
          </a:lstStyle>
          <a:p>
            <a:pPr marL="27751" algn="ctr" defTabSz="1997992">
              <a:spcBef>
                <a:spcPts val="249"/>
              </a:spcBef>
              <a:defRPr/>
            </a:pPr>
            <a:r>
              <a:rPr lang="en-US" sz="8205" kern="0" spc="11" dirty="0" err="1">
                <a:solidFill>
                  <a:sysClr val="window" lastClr="FFFFFF"/>
                </a:solidFill>
              </a:rPr>
              <a:t>Fizika</a:t>
            </a:r>
            <a:endParaRPr lang="en-US" sz="8205" kern="0" spc="11" dirty="0">
              <a:solidFill>
                <a:sysClr val="window" lastClr="FFFFFF"/>
              </a:solidFill>
            </a:endParaRPr>
          </a:p>
        </p:txBody>
      </p:sp>
      <p:sp>
        <p:nvSpPr>
          <p:cNvPr id="18443" name="object 11"/>
          <p:cNvSpPr>
            <a:spLocks noChangeArrowheads="1"/>
          </p:cNvSpPr>
          <p:nvPr/>
        </p:nvSpPr>
        <p:spPr bwMode="auto">
          <a:xfrm>
            <a:off x="465816" y="54524"/>
            <a:ext cx="1712922" cy="1702251"/>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defTabSz="1997845"/>
            <a:endParaRPr lang="ru-RU" sz="1846">
              <a:solidFill>
                <a:srgbClr val="000000"/>
              </a:solidFill>
              <a:latin typeface="Calibri" pitchFamily="34" charset="0"/>
            </a:endParaRPr>
          </a:p>
        </p:txBody>
      </p:sp>
      <p:sp>
        <p:nvSpPr>
          <p:cNvPr id="18445" name="object 4"/>
          <p:cNvSpPr txBox="1">
            <a:spLocks noChangeArrowheads="1"/>
          </p:cNvSpPr>
          <p:nvPr/>
        </p:nvSpPr>
        <p:spPr bwMode="auto">
          <a:xfrm>
            <a:off x="1336761" y="4521606"/>
            <a:ext cx="10743621" cy="166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30478" rIns="0" bIns="0">
            <a:spAutoFit/>
          </a:bodyPr>
          <a:lstStyle>
            <a:lvl1pPr marL="31750" defTabSz="1022350" eaLnBrk="0" hangingPunct="0">
              <a:defRPr>
                <a:solidFill>
                  <a:schemeClr val="tx1"/>
                </a:solidFill>
                <a:latin typeface="Arial" pitchFamily="34" charset="0"/>
              </a:defRPr>
            </a:lvl1pPr>
            <a:lvl2pPr marL="742950" indent="-285750" defTabSz="1022350" eaLnBrk="0" hangingPunct="0">
              <a:defRPr>
                <a:solidFill>
                  <a:schemeClr val="tx1"/>
                </a:solidFill>
                <a:latin typeface="Arial" pitchFamily="34" charset="0"/>
              </a:defRPr>
            </a:lvl2pPr>
            <a:lvl3pPr marL="1143000" indent="-228600" defTabSz="1022350" eaLnBrk="0" hangingPunct="0">
              <a:defRPr>
                <a:solidFill>
                  <a:schemeClr val="tx1"/>
                </a:solidFill>
                <a:latin typeface="Arial" pitchFamily="34" charset="0"/>
              </a:defRPr>
            </a:lvl3pPr>
            <a:lvl4pPr marL="1600200" indent="-228600" defTabSz="1022350" eaLnBrk="0" hangingPunct="0">
              <a:defRPr>
                <a:solidFill>
                  <a:schemeClr val="tx1"/>
                </a:solidFill>
                <a:latin typeface="Arial" pitchFamily="34" charset="0"/>
              </a:defRPr>
            </a:lvl4pPr>
            <a:lvl5pPr marL="2057400" indent="-228600" defTabSz="1022350" eaLnBrk="0" hangingPunct="0">
              <a:defRPr>
                <a:solidFill>
                  <a:schemeClr val="tx1"/>
                </a:solidFill>
                <a:latin typeface="Arial" pitchFamily="34" charset="0"/>
              </a:defRPr>
            </a:lvl5pPr>
            <a:lvl6pPr marL="2514600" indent="-228600" defTabSz="1022350" eaLnBrk="0" fontAlgn="base" hangingPunct="0">
              <a:spcBef>
                <a:spcPct val="0"/>
              </a:spcBef>
              <a:spcAft>
                <a:spcPct val="0"/>
              </a:spcAft>
              <a:defRPr>
                <a:solidFill>
                  <a:schemeClr val="tx1"/>
                </a:solidFill>
                <a:latin typeface="Arial" pitchFamily="34" charset="0"/>
              </a:defRPr>
            </a:lvl6pPr>
            <a:lvl7pPr marL="2971800" indent="-228600" defTabSz="1022350" eaLnBrk="0" fontAlgn="base" hangingPunct="0">
              <a:spcBef>
                <a:spcPct val="0"/>
              </a:spcBef>
              <a:spcAft>
                <a:spcPct val="0"/>
              </a:spcAft>
              <a:defRPr>
                <a:solidFill>
                  <a:schemeClr val="tx1"/>
                </a:solidFill>
                <a:latin typeface="Arial" pitchFamily="34" charset="0"/>
              </a:defRPr>
            </a:lvl7pPr>
            <a:lvl8pPr marL="3429000" indent="-228600" defTabSz="1022350" eaLnBrk="0" fontAlgn="base" hangingPunct="0">
              <a:spcBef>
                <a:spcPct val="0"/>
              </a:spcBef>
              <a:spcAft>
                <a:spcPct val="0"/>
              </a:spcAft>
              <a:defRPr>
                <a:solidFill>
                  <a:schemeClr val="tx1"/>
                </a:solidFill>
                <a:latin typeface="Arial" pitchFamily="34" charset="0"/>
              </a:defRPr>
            </a:lvl8pPr>
            <a:lvl9pPr marL="3886200" indent="-228600" defTabSz="1022350" eaLnBrk="0" fontAlgn="base" hangingPunct="0">
              <a:spcBef>
                <a:spcPct val="0"/>
              </a:spcBef>
              <a:spcAft>
                <a:spcPct val="0"/>
              </a:spcAft>
              <a:defRPr>
                <a:solidFill>
                  <a:schemeClr val="tx1"/>
                </a:solidFill>
                <a:latin typeface="Arial" pitchFamily="34" charset="0"/>
              </a:defRPr>
            </a:lvl9pPr>
          </a:lstStyle>
          <a:p>
            <a:pPr eaLnBrk="1" hangingPunct="1">
              <a:lnSpc>
                <a:spcPts val="4270"/>
              </a:lnSpc>
              <a:spcBef>
                <a:spcPts val="247"/>
              </a:spcBef>
            </a:pPr>
            <a:r>
              <a:rPr lang="uz-Latn-UZ" sz="2400" b="1" dirty="0">
                <a:solidFill>
                  <a:srgbClr val="7030A0"/>
                </a:solidFill>
                <a:cs typeface="Arial" panose="020B0604020202020204" pitchFamily="34" charset="0"/>
              </a:rPr>
              <a:t>O</a:t>
            </a:r>
            <a:r>
              <a:rPr lang="en-US" sz="2400" b="1" dirty="0">
                <a:solidFill>
                  <a:srgbClr val="7030A0"/>
                </a:solidFill>
                <a:cs typeface="Arial" panose="020B0604020202020204" pitchFamily="34" charset="0"/>
              </a:rPr>
              <a:t>‘</a:t>
            </a:r>
            <a:r>
              <a:rPr lang="uz-Latn-UZ" sz="2400" b="1" dirty="0">
                <a:solidFill>
                  <a:srgbClr val="7030A0"/>
                </a:solidFill>
                <a:cs typeface="Arial" panose="020B0604020202020204" pitchFamily="34" charset="0"/>
              </a:rPr>
              <a:t>qituvchi:</a:t>
            </a:r>
            <a:endParaRPr lang="en-US" sz="2400" b="1" dirty="0">
              <a:solidFill>
                <a:srgbClr val="7030A0"/>
              </a:solidFill>
              <a:cs typeface="Arial" panose="020B0604020202020204" pitchFamily="34" charset="0"/>
            </a:endParaRPr>
          </a:p>
          <a:p>
            <a:pPr eaLnBrk="1" hangingPunct="1">
              <a:lnSpc>
                <a:spcPts val="4270"/>
              </a:lnSpc>
              <a:spcBef>
                <a:spcPts val="247"/>
              </a:spcBef>
            </a:pPr>
            <a:r>
              <a:rPr lang="en-US" sz="2400" b="1" dirty="0">
                <a:solidFill>
                  <a:srgbClr val="7030A0"/>
                </a:solidFill>
                <a:cs typeface="Arial" panose="020B0604020202020204" pitchFamily="34" charset="0"/>
              </a:rPr>
              <a:t>Toshkent </a:t>
            </a:r>
            <a:r>
              <a:rPr lang="en-US" sz="2400" b="1" dirty="0" err="1">
                <a:solidFill>
                  <a:srgbClr val="7030A0"/>
                </a:solidFill>
                <a:cs typeface="Arial" panose="020B0604020202020204" pitchFamily="34" charset="0"/>
              </a:rPr>
              <a:t>shahar</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Uchtepa</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tumani</a:t>
            </a:r>
            <a:r>
              <a:rPr lang="en-US" sz="2400" b="1" dirty="0">
                <a:solidFill>
                  <a:srgbClr val="7030A0"/>
                </a:solidFill>
                <a:cs typeface="Arial" panose="020B0604020202020204" pitchFamily="34" charset="0"/>
              </a:rPr>
              <a:t> 287-maktab </a:t>
            </a:r>
            <a:r>
              <a:rPr lang="en-US" sz="2400" b="1" dirty="0" err="1">
                <a:solidFill>
                  <a:srgbClr val="7030A0"/>
                </a:solidFill>
                <a:cs typeface="Arial" panose="020B0604020202020204" pitchFamily="34" charset="0"/>
              </a:rPr>
              <a:t>fizika</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fani</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o‘qituvchisi</a:t>
            </a:r>
            <a:endParaRPr lang="en-US" sz="2400" b="1" dirty="0">
              <a:solidFill>
                <a:srgbClr val="7030A0"/>
              </a:solidFill>
              <a:cs typeface="Arial" panose="020B0604020202020204" pitchFamily="34" charset="0"/>
            </a:endParaRPr>
          </a:p>
          <a:p>
            <a:pPr eaLnBrk="1" hangingPunct="1">
              <a:lnSpc>
                <a:spcPts val="4270"/>
              </a:lnSpc>
              <a:spcBef>
                <a:spcPts val="247"/>
              </a:spcBef>
            </a:pPr>
            <a:r>
              <a:rPr lang="uz-Latn-UZ" sz="2400" b="1" dirty="0">
                <a:solidFill>
                  <a:srgbClr val="7030A0"/>
                </a:solidFill>
                <a:cs typeface="Arial" panose="020B0604020202020204" pitchFamily="34" charset="0"/>
              </a:rPr>
              <a:t>Xodjayeva</a:t>
            </a:r>
            <a:r>
              <a:rPr lang="en-US" sz="2400" b="1" dirty="0">
                <a:solidFill>
                  <a:srgbClr val="7030A0"/>
                </a:solidFill>
                <a:cs typeface="Arial" panose="020B0604020202020204" pitchFamily="34" charset="0"/>
              </a:rPr>
              <a:t> </a:t>
            </a:r>
            <a:r>
              <a:rPr lang="uz-Latn-UZ" sz="2400" b="1" dirty="0">
                <a:solidFill>
                  <a:srgbClr val="7030A0"/>
                </a:solidFill>
                <a:cs typeface="Arial" panose="020B0604020202020204" pitchFamily="34" charset="0"/>
              </a:rPr>
              <a:t>Maxtuma</a:t>
            </a:r>
            <a:r>
              <a:rPr lang="en-US" sz="2400" b="1" dirty="0">
                <a:solidFill>
                  <a:srgbClr val="7030A0"/>
                </a:solidFill>
                <a:cs typeface="Arial" panose="020B0604020202020204" pitchFamily="34" charset="0"/>
              </a:rPr>
              <a:t> </a:t>
            </a:r>
            <a:r>
              <a:rPr lang="uz-Latn-UZ" sz="2400" b="1" dirty="0">
                <a:solidFill>
                  <a:srgbClr val="7030A0"/>
                </a:solidFill>
                <a:cs typeface="Arial" panose="020B0604020202020204" pitchFamily="34" charset="0"/>
              </a:rPr>
              <a:t>Ziyatovna</a:t>
            </a:r>
          </a:p>
        </p:txBody>
      </p:sp>
      <p:sp>
        <p:nvSpPr>
          <p:cNvPr id="10" name="object 9">
            <a:extLst>
              <a:ext uri="{FF2B5EF4-FFF2-40B4-BE49-F238E27FC236}">
                <a16:creationId xmlns:a16="http://schemas.microsoft.com/office/drawing/2014/main" id="{063066D7-58CD-4F33-B77F-EA9F5BDE97F5}"/>
              </a:ext>
            </a:extLst>
          </p:cNvPr>
          <p:cNvSpPr/>
          <p:nvPr/>
        </p:nvSpPr>
        <p:spPr>
          <a:xfrm>
            <a:off x="10595618" y="159154"/>
            <a:ext cx="1308949" cy="130894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pPr algn="ctr"/>
            <a:r>
              <a:rPr lang="en-US" sz="2872" dirty="0">
                <a:solidFill>
                  <a:schemeClr val="bg1"/>
                </a:solidFill>
                <a:latin typeface="Arial" panose="020B0604020202020204" pitchFamily="34" charset="0"/>
                <a:cs typeface="Arial" panose="020B0604020202020204" pitchFamily="34" charset="0"/>
              </a:rPr>
              <a:t>11 SINF</a:t>
            </a:r>
          </a:p>
        </p:txBody>
      </p:sp>
      <p:sp>
        <p:nvSpPr>
          <p:cNvPr id="11" name="object 5">
            <a:extLst>
              <a:ext uri="{FF2B5EF4-FFF2-40B4-BE49-F238E27FC236}">
                <a16:creationId xmlns:a16="http://schemas.microsoft.com/office/drawing/2014/main" id="{5F870EF7-7D2B-473B-8D8F-CD6885E69A0A}"/>
              </a:ext>
            </a:extLst>
          </p:cNvPr>
          <p:cNvSpPr/>
          <p:nvPr/>
        </p:nvSpPr>
        <p:spPr>
          <a:xfrm>
            <a:off x="205983" y="2400574"/>
            <a:ext cx="746005" cy="1475493"/>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457"/>
          </a:p>
        </p:txBody>
      </p:sp>
      <p:sp>
        <p:nvSpPr>
          <p:cNvPr id="3" name="Прямоугольник 2">
            <a:extLst>
              <a:ext uri="{FF2B5EF4-FFF2-40B4-BE49-F238E27FC236}">
                <a16:creationId xmlns:a16="http://schemas.microsoft.com/office/drawing/2014/main" id="{845974A6-58B6-43EB-904C-D7B4F99B64F1}"/>
              </a:ext>
            </a:extLst>
          </p:cNvPr>
          <p:cNvSpPr/>
          <p:nvPr/>
        </p:nvSpPr>
        <p:spPr>
          <a:xfrm>
            <a:off x="1170222" y="2539462"/>
            <a:ext cx="7903018" cy="1225761"/>
          </a:xfrm>
          <a:prstGeom prst="rect">
            <a:avLst/>
          </a:prstGeom>
        </p:spPr>
        <p:txBody>
          <a:bodyPr wrap="square">
            <a:spAutoFit/>
          </a:bodyPr>
          <a:lstStyle/>
          <a:p>
            <a:pPr algn="ctr">
              <a:lnSpc>
                <a:spcPts val="4270"/>
              </a:lnSpc>
              <a:spcBef>
                <a:spcPts val="247"/>
              </a:spcBef>
            </a:pPr>
            <a:r>
              <a:rPr lang="uz-Latn-UZ" sz="4513" b="1" dirty="0">
                <a:solidFill>
                  <a:schemeClr val="accent1">
                    <a:lumMod val="75000"/>
                  </a:schemeClr>
                </a:solidFill>
                <a:latin typeface="Arial" panose="020B0604020202020204" pitchFamily="34" charset="0"/>
                <a:cs typeface="Arial" panose="020B0604020202020204" pitchFamily="34" charset="0"/>
              </a:rPr>
              <a:t>MAVZU:</a:t>
            </a:r>
            <a:r>
              <a:rPr lang="uz-Latn-UZ" sz="4513" b="1" dirty="0">
                <a:solidFill>
                  <a:srgbClr val="373435"/>
                </a:solidFill>
                <a:latin typeface="Arial" panose="020B0604020202020204" pitchFamily="34" charset="0"/>
                <a:cs typeface="Arial" panose="020B0604020202020204" pitchFamily="34" charset="0"/>
              </a:rPr>
              <a:t> </a:t>
            </a:r>
            <a:r>
              <a:rPr lang="uz-Latn-UZ" sz="4513" b="1" dirty="0">
                <a:solidFill>
                  <a:srgbClr val="002060"/>
                </a:solidFill>
                <a:latin typeface="Arial" panose="020B0604020202020204" pitchFamily="34" charset="0"/>
                <a:cs typeface="Arial" panose="020B0604020202020204" pitchFamily="34" charset="0"/>
              </a:rPr>
              <a:t>Fizikaning</a:t>
            </a:r>
            <a:r>
              <a:rPr lang="en-US" sz="4513" b="1" dirty="0">
                <a:solidFill>
                  <a:srgbClr val="002060"/>
                </a:solidFill>
                <a:latin typeface="Arial" panose="020B0604020202020204" pitchFamily="34" charset="0"/>
                <a:cs typeface="Arial" panose="020B0604020202020204" pitchFamily="34" charset="0"/>
              </a:rPr>
              <a:t> </a:t>
            </a:r>
            <a:r>
              <a:rPr lang="uz-Latn-UZ" sz="4513" b="1" dirty="0">
                <a:solidFill>
                  <a:srgbClr val="002060"/>
                </a:solidFill>
                <a:latin typeface="Arial" panose="020B0604020202020204" pitchFamily="34" charset="0"/>
                <a:cs typeface="Arial" panose="020B0604020202020204" pitchFamily="34" charset="0"/>
              </a:rPr>
              <a:t>tadqiqot</a:t>
            </a:r>
            <a:r>
              <a:rPr lang="en-US" sz="4513" b="1" dirty="0">
                <a:solidFill>
                  <a:srgbClr val="002060"/>
                </a:solidFill>
                <a:latin typeface="Arial" panose="020B0604020202020204" pitchFamily="34" charset="0"/>
                <a:cs typeface="Arial" panose="020B0604020202020204" pitchFamily="34" charset="0"/>
              </a:rPr>
              <a:t> </a:t>
            </a:r>
            <a:r>
              <a:rPr lang="uz-Latn-UZ" sz="4513" b="1" dirty="0">
                <a:solidFill>
                  <a:srgbClr val="002060"/>
                </a:solidFill>
                <a:latin typeface="Arial" panose="020B0604020202020204" pitchFamily="34" charset="0"/>
                <a:cs typeface="Arial" panose="020B0604020202020204" pitchFamily="34" charset="0"/>
              </a:rPr>
              <a:t>metodlari</a:t>
            </a:r>
          </a:p>
        </p:txBody>
      </p:sp>
      <p:sp>
        <p:nvSpPr>
          <p:cNvPr id="13" name="object 6">
            <a:extLst>
              <a:ext uri="{FF2B5EF4-FFF2-40B4-BE49-F238E27FC236}">
                <a16:creationId xmlns:a16="http://schemas.microsoft.com/office/drawing/2014/main" id="{BCA80CD7-5CC9-4ED3-B261-A8F2B142AE1A}"/>
              </a:ext>
            </a:extLst>
          </p:cNvPr>
          <p:cNvSpPr/>
          <p:nvPr/>
        </p:nvSpPr>
        <p:spPr>
          <a:xfrm>
            <a:off x="217753" y="4714645"/>
            <a:ext cx="746005" cy="1475493"/>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457"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1003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45688" y="-63302"/>
            <a:ext cx="5641119" cy="188999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Kristall va amorf </a:t>
            </a:r>
            <a:endParaRPr lang="ru-RU" sz="4102" dirty="0">
              <a:latin typeface="Arial" panose="020B0604020202020204" pitchFamily="34" charset="0"/>
              <a:cs typeface="Arial" panose="020B0604020202020204" pitchFamily="34" charset="0"/>
            </a:endParaRPr>
          </a:p>
        </p:txBody>
      </p:sp>
      <p:sp>
        <p:nvSpPr>
          <p:cNvPr id="3" name="Овальная выноска 2"/>
          <p:cNvSpPr/>
          <p:nvPr/>
        </p:nvSpPr>
        <p:spPr>
          <a:xfrm>
            <a:off x="6492337" y="-63302"/>
            <a:ext cx="5713256" cy="162789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Mexanik kuchlanish </a:t>
            </a:r>
            <a:endParaRPr lang="ru-RU" sz="4102" dirty="0">
              <a:latin typeface="Arial" panose="020B0604020202020204" pitchFamily="34" charset="0"/>
              <a:cs typeface="Arial" panose="020B0604020202020204" pitchFamily="34" charset="0"/>
            </a:endParaRPr>
          </a:p>
        </p:txBody>
      </p:sp>
      <p:sp>
        <p:nvSpPr>
          <p:cNvPr id="4" name="Овальная выноска 3"/>
          <p:cNvSpPr/>
          <p:nvPr/>
        </p:nvSpPr>
        <p:spPr>
          <a:xfrm>
            <a:off x="0" y="2326838"/>
            <a:ext cx="5439135"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Erish va qotish</a:t>
            </a:r>
            <a:endParaRPr lang="ru-RU" sz="4102" dirty="0">
              <a:latin typeface="Arial" panose="020B0604020202020204" pitchFamily="34" charset="0"/>
              <a:cs typeface="Arial" panose="020B0604020202020204" pitchFamily="34" charset="0"/>
            </a:endParaRPr>
          </a:p>
        </p:txBody>
      </p:sp>
      <p:sp>
        <p:nvSpPr>
          <p:cNvPr id="5" name="Овальная выноска 4"/>
          <p:cNvSpPr/>
          <p:nvPr/>
        </p:nvSpPr>
        <p:spPr>
          <a:xfrm>
            <a:off x="6073941" y="4543846"/>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Nisbiy va absolyut namlik</a:t>
            </a:r>
            <a:endParaRPr lang="ru-RU" sz="4102" dirty="0">
              <a:latin typeface="Arial" panose="020B0604020202020204" pitchFamily="34" charset="0"/>
              <a:cs typeface="Arial" panose="020B0604020202020204" pitchFamily="34" charset="0"/>
            </a:endParaRPr>
          </a:p>
        </p:txBody>
      </p:sp>
      <p:sp>
        <p:nvSpPr>
          <p:cNvPr id="8" name="Овальная выноска 7"/>
          <p:cNvSpPr/>
          <p:nvPr/>
        </p:nvSpPr>
        <p:spPr>
          <a:xfrm>
            <a:off x="0" y="4543846"/>
            <a:ext cx="5828676"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Solishtirma erish issiqligi</a:t>
            </a:r>
            <a:endParaRPr lang="ru-RU" sz="4102" dirty="0">
              <a:latin typeface="Arial" panose="020B0604020202020204" pitchFamily="34" charset="0"/>
              <a:cs typeface="Arial" panose="020B0604020202020204" pitchFamily="34" charset="0"/>
            </a:endParaRPr>
          </a:p>
        </p:txBody>
      </p:sp>
      <p:sp>
        <p:nvSpPr>
          <p:cNvPr id="9" name="Овальная выноска 8"/>
          <p:cNvSpPr/>
          <p:nvPr/>
        </p:nvSpPr>
        <p:spPr>
          <a:xfrm>
            <a:off x="6073941" y="2065941"/>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Bug‘lanish va kondensatsiya </a:t>
            </a:r>
            <a:endParaRPr lang="ru-RU" sz="4102"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08678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5931144"/>
          </a:xfrm>
          <a:prstGeom prst="rect">
            <a:avLst/>
          </a:prstGeom>
        </p:spPr>
      </p:pic>
      <p:sp>
        <p:nvSpPr>
          <p:cNvPr id="3" name="Заголовок 2"/>
          <p:cNvSpPr>
            <a:spLocks noGrp="1"/>
          </p:cNvSpPr>
          <p:nvPr>
            <p:ph type="title"/>
          </p:nvPr>
        </p:nvSpPr>
        <p:spPr>
          <a:xfrm>
            <a:off x="540551" y="5841393"/>
            <a:ext cx="11477486" cy="1391557"/>
          </a:xfrm>
        </p:spPr>
        <p:txBody>
          <a:bodyPr>
            <a:normAutofit/>
          </a:bodyPr>
          <a:lstStyle/>
          <a:p>
            <a:pPr algn="ctr"/>
            <a:r>
              <a:rPr lang="uz-Latn-UZ" sz="6154" b="1" dirty="0">
                <a:latin typeface="Arial" panose="020B0604020202020204" pitchFamily="34" charset="0"/>
                <a:cs typeface="Arial" panose="020B0604020202020204" pitchFamily="34" charset="0"/>
              </a:rPr>
              <a:t>OPTIKA</a:t>
            </a:r>
            <a:endParaRPr lang="ru-RU" sz="6154"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59181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93778" y="-63302"/>
            <a:ext cx="5641119" cy="2149687"/>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Yorug‘likning qaytishi va sinishi  </a:t>
            </a:r>
            <a:endParaRPr lang="ru-RU" sz="4102" dirty="0">
              <a:latin typeface="Arial" panose="020B0604020202020204" pitchFamily="34" charset="0"/>
              <a:cs typeface="Arial" panose="020B0604020202020204" pitchFamily="34" charset="0"/>
            </a:endParaRPr>
          </a:p>
        </p:txBody>
      </p:sp>
      <p:sp>
        <p:nvSpPr>
          <p:cNvPr id="3" name="Овальная выноска 2"/>
          <p:cNvSpPr/>
          <p:nvPr/>
        </p:nvSpPr>
        <p:spPr>
          <a:xfrm>
            <a:off x="6492337" y="-63301"/>
            <a:ext cx="5713256" cy="176254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To‘la ichki qaytish </a:t>
            </a:r>
            <a:endParaRPr lang="ru-RU" sz="4102" dirty="0">
              <a:latin typeface="Arial" panose="020B0604020202020204" pitchFamily="34" charset="0"/>
              <a:cs typeface="Arial" panose="020B0604020202020204" pitchFamily="34" charset="0"/>
            </a:endParaRPr>
          </a:p>
        </p:txBody>
      </p:sp>
      <p:sp>
        <p:nvSpPr>
          <p:cNvPr id="4" name="Овальная выноска 3"/>
          <p:cNvSpPr/>
          <p:nvPr/>
        </p:nvSpPr>
        <p:spPr>
          <a:xfrm>
            <a:off x="0" y="2326838"/>
            <a:ext cx="5439135"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Qavariq va botiq linzalar</a:t>
            </a:r>
            <a:endParaRPr lang="ru-RU" sz="4102" dirty="0">
              <a:latin typeface="Arial" panose="020B0604020202020204" pitchFamily="34" charset="0"/>
              <a:cs typeface="Arial" panose="020B0604020202020204" pitchFamily="34" charset="0"/>
            </a:endParaRPr>
          </a:p>
        </p:txBody>
      </p:sp>
      <p:sp>
        <p:nvSpPr>
          <p:cNvPr id="5" name="Овальная выноска 4"/>
          <p:cNvSpPr/>
          <p:nvPr/>
        </p:nvSpPr>
        <p:spPr>
          <a:xfrm>
            <a:off x="6073941" y="4543845"/>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Eng yaxshi ko‘rish masofasi </a:t>
            </a:r>
            <a:r>
              <a:rPr lang="uz-Latn-UZ" sz="4102" b="1" i="1" dirty="0">
                <a:latin typeface="Arial" panose="020B0604020202020204" pitchFamily="34" charset="0"/>
                <a:cs typeface="Arial" panose="020B0604020202020204" pitchFamily="34" charset="0"/>
              </a:rPr>
              <a:t>25 </a:t>
            </a:r>
            <a:r>
              <a:rPr lang="en-US" sz="4102" b="1" i="1" dirty="0">
                <a:latin typeface="Arial" panose="020B0604020202020204" pitchFamily="34" charset="0"/>
                <a:cs typeface="Arial" panose="020B0604020202020204" pitchFamily="34" charset="0"/>
              </a:rPr>
              <a:t>s</a:t>
            </a:r>
            <a:r>
              <a:rPr lang="uz-Latn-UZ" sz="4102" b="1" i="1" dirty="0">
                <a:latin typeface="Arial" panose="020B0604020202020204" pitchFamily="34" charset="0"/>
                <a:cs typeface="Arial" panose="020B0604020202020204" pitchFamily="34" charset="0"/>
              </a:rPr>
              <a:t>m</a:t>
            </a:r>
            <a:endParaRPr lang="ru-RU" sz="4102" b="1" i="1" dirty="0">
              <a:latin typeface="Arial" panose="020B0604020202020204" pitchFamily="34" charset="0"/>
              <a:cs typeface="Arial" panose="020B0604020202020204" pitchFamily="34" charset="0"/>
            </a:endParaRPr>
          </a:p>
        </p:txBody>
      </p:sp>
      <p:sp>
        <p:nvSpPr>
          <p:cNvPr id="8" name="Овальная выноска 7"/>
          <p:cNvSpPr/>
          <p:nvPr/>
        </p:nvSpPr>
        <p:spPr>
          <a:xfrm>
            <a:off x="0" y="4543846"/>
            <a:ext cx="5828676"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Ko‘z va ko‘rish </a:t>
            </a:r>
            <a:endParaRPr lang="ru-RU" sz="4102" dirty="0">
              <a:latin typeface="Arial" panose="020B0604020202020204" pitchFamily="34" charset="0"/>
              <a:cs typeface="Arial" panose="020B0604020202020204" pitchFamily="34" charset="0"/>
            </a:endParaRPr>
          </a:p>
        </p:txBody>
      </p:sp>
      <p:sp>
        <p:nvSpPr>
          <p:cNvPr id="9" name="Овальная выноска 8"/>
          <p:cNvSpPr/>
          <p:nvPr/>
        </p:nvSpPr>
        <p:spPr>
          <a:xfrm>
            <a:off x="6073941" y="2065941"/>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Qavariq va botiq ko‘zgular  </a:t>
            </a:r>
            <a:endParaRPr lang="ru-RU" sz="4102"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193626"/>
      </p:ext>
    </p:extLst>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843D63-6B23-454A-AEC6-344B8EF822A0}"/>
              </a:ext>
            </a:extLst>
          </p:cNvPr>
          <p:cNvSpPr/>
          <p:nvPr/>
        </p:nvSpPr>
        <p:spPr>
          <a:xfrm>
            <a:off x="813570" y="376982"/>
            <a:ext cx="9945351" cy="830997"/>
          </a:xfrm>
          <a:prstGeom prst="rect">
            <a:avLst/>
          </a:prstGeom>
        </p:spPr>
        <p:txBody>
          <a:bodyPr wrap="none">
            <a:spAutoFit/>
          </a:bodyPr>
          <a:lstStyle/>
          <a:p>
            <a:pPr algn="ctr"/>
            <a:r>
              <a:rPr lang="uz-Latn-UZ" sz="4800"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Biz </a:t>
            </a:r>
            <a:r>
              <a:rPr lang="en-US" sz="4800"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10</a:t>
            </a:r>
            <a:r>
              <a:rPr lang="uz-Latn-UZ" sz="4800"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-sinfda nimalarni o‘rgan</a:t>
            </a:r>
            <a:r>
              <a:rPr lang="en-US" sz="4800" dirty="0" err="1">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amiz</a:t>
            </a:r>
            <a:r>
              <a:rPr lang="uz-Latn-UZ" sz="4800"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a:t>
            </a:r>
            <a:endParaRPr lang="ru-RU" sz="4800"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p:txBody>
      </p:sp>
      <p:pic>
        <p:nvPicPr>
          <p:cNvPr id="4" name="Picture 4" descr="https://avatars.mds.yandex.net/get-pdb/1924971/fc83c6fb-5aaf-4b2e-b351-34a7da5ca867/s1200?webp=false">
            <a:extLst>
              <a:ext uri="{FF2B5EF4-FFF2-40B4-BE49-F238E27FC236}">
                <a16:creationId xmlns:a16="http://schemas.microsoft.com/office/drawing/2014/main" id="{047002E3-AEB2-41EF-A8A0-AA2C65F1A6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1436" y="1857948"/>
            <a:ext cx="5434326" cy="4232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6505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7199430"/>
          </a:xfrm>
          <a:prstGeom prst="rect">
            <a:avLst/>
          </a:prstGeom>
        </p:spPr>
      </p:pic>
    </p:spTree>
    <p:extLst>
      <p:ext uri="{BB962C8B-B14F-4D97-AF65-F5344CB8AC3E}">
        <p14:creationId xmlns:p14="http://schemas.microsoft.com/office/powerpoint/2010/main" val="294598962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3"/>
            <a:ext cx="12479338" cy="7199430"/>
          </a:xfrm>
          <a:prstGeom prst="rect">
            <a:avLst/>
          </a:prstGeom>
        </p:spPr>
      </p:pic>
    </p:spTree>
    <p:extLst>
      <p:ext uri="{BB962C8B-B14F-4D97-AF65-F5344CB8AC3E}">
        <p14:creationId xmlns:p14="http://schemas.microsoft.com/office/powerpoint/2010/main" val="1617681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57955" y="6128463"/>
            <a:ext cx="10813823" cy="981215"/>
          </a:xfrm>
        </p:spPr>
        <p:txBody>
          <a:bodyPr>
            <a:normAutofit/>
          </a:bodyPr>
          <a:lstStyle/>
          <a:p>
            <a:pPr algn="ctr"/>
            <a:r>
              <a:rPr lang="uz-Latn-UZ" sz="5538" b="1" dirty="0">
                <a:latin typeface="Arial" panose="020B0604020202020204" pitchFamily="34" charset="0"/>
                <a:cs typeface="Arial" panose="020B0604020202020204" pitchFamily="34" charset="0"/>
              </a:rPr>
              <a:t>Statika</a:t>
            </a:r>
            <a:endParaRPr lang="ru-RU" sz="5538"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7391" y="-89752"/>
            <a:ext cx="10053574" cy="6218215"/>
          </a:xfrm>
          <a:prstGeom prst="rect">
            <a:avLst/>
          </a:prstGeom>
        </p:spPr>
      </p:pic>
    </p:spTree>
    <p:extLst>
      <p:ext uri="{BB962C8B-B14F-4D97-AF65-F5344CB8AC3E}">
        <p14:creationId xmlns:p14="http://schemas.microsoft.com/office/powerpoint/2010/main" val="36130424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1799" y="5472994"/>
            <a:ext cx="10784969" cy="1391557"/>
          </a:xfrm>
        </p:spPr>
        <p:txBody>
          <a:bodyPr>
            <a:normAutofit/>
          </a:bodyPr>
          <a:lstStyle/>
          <a:p>
            <a:pPr algn="ctr"/>
            <a:r>
              <a:rPr lang="uz-Latn-UZ" sz="6154" b="1" dirty="0">
                <a:latin typeface="Arial" panose="020B0604020202020204" pitchFamily="34" charset="0"/>
                <a:cs typeface="Arial" panose="020B0604020202020204" pitchFamily="34" charset="0"/>
              </a:rPr>
              <a:t>GIDRODINAMIKA</a:t>
            </a:r>
            <a:endParaRPr lang="ru-RU" sz="6154" b="1"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9752"/>
            <a:ext cx="12479337" cy="5756538"/>
          </a:xfrm>
          <a:prstGeom prst="rect">
            <a:avLst/>
          </a:prstGeom>
        </p:spPr>
      </p:pic>
    </p:spTree>
    <p:extLst>
      <p:ext uri="{BB962C8B-B14F-4D97-AF65-F5344CB8AC3E}">
        <p14:creationId xmlns:p14="http://schemas.microsoft.com/office/powerpoint/2010/main" val="287347811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04959" y="5738923"/>
            <a:ext cx="11758342" cy="1370754"/>
          </a:xfrm>
        </p:spPr>
        <p:txBody>
          <a:bodyPr>
            <a:normAutofit/>
          </a:bodyPr>
          <a:lstStyle/>
          <a:p>
            <a:r>
              <a:rPr lang="uz-Latn-UZ" sz="6154" b="1" dirty="0">
                <a:latin typeface="Arial" panose="020B0604020202020204" pitchFamily="34" charset="0"/>
                <a:cs typeface="Arial" panose="020B0604020202020204" pitchFamily="34" charset="0"/>
              </a:rPr>
              <a:t>Mexanik tebranish va to‘lqinlar</a:t>
            </a:r>
            <a:endParaRPr lang="ru-RU" sz="6154"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8620" y="68949"/>
            <a:ext cx="9825070" cy="5987377"/>
          </a:xfrm>
          <a:prstGeom prst="rect">
            <a:avLst/>
          </a:prstGeom>
        </p:spPr>
      </p:pic>
    </p:spTree>
    <p:extLst>
      <p:ext uri="{BB962C8B-B14F-4D97-AF65-F5344CB8AC3E}">
        <p14:creationId xmlns:p14="http://schemas.microsoft.com/office/powerpoint/2010/main" val="13318035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7199430"/>
          </a:xfrm>
          <a:prstGeom prst="rect">
            <a:avLst/>
          </a:prstGeom>
        </p:spPr>
      </p:pic>
    </p:spTree>
    <p:extLst>
      <p:ext uri="{BB962C8B-B14F-4D97-AF65-F5344CB8AC3E}">
        <p14:creationId xmlns:p14="http://schemas.microsoft.com/office/powerpoint/2010/main" val="5360667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843D63-6B23-454A-AEC6-344B8EF822A0}"/>
              </a:ext>
            </a:extLst>
          </p:cNvPr>
          <p:cNvSpPr/>
          <p:nvPr/>
        </p:nvSpPr>
        <p:spPr>
          <a:xfrm>
            <a:off x="332956" y="376982"/>
            <a:ext cx="10906579" cy="984949"/>
          </a:xfrm>
          <a:prstGeom prst="rect">
            <a:avLst/>
          </a:prstGeom>
        </p:spPr>
        <p:txBody>
          <a:bodyPr wrap="none">
            <a:spAutoFit/>
          </a:bodyPr>
          <a:lstStyle/>
          <a:p>
            <a:pPr algn="ctr"/>
            <a:r>
              <a:rPr lang="uz-Latn-UZ" sz="5641"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Biz 9-sinfda nimalarni o‘rgandik?</a:t>
            </a:r>
            <a:endParaRPr lang="ru-RU" sz="5641"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p:txBody>
      </p:sp>
      <p:pic>
        <p:nvPicPr>
          <p:cNvPr id="4" name="Picture 4" descr="https://avatars.mds.yandex.net/get-pdb/1924971/fc83c6fb-5aaf-4b2e-b351-34a7da5ca867/s1200?webp=false">
            <a:extLst>
              <a:ext uri="{FF2B5EF4-FFF2-40B4-BE49-F238E27FC236}">
                <a16:creationId xmlns:a16="http://schemas.microsoft.com/office/drawing/2014/main" id="{047002E3-AEB2-41EF-A8A0-AA2C65F1A6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1436" y="1857948"/>
            <a:ext cx="5434326" cy="4232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2534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7199430"/>
          </a:xfrm>
          <a:prstGeom prst="rect">
            <a:avLst/>
          </a:prstGeom>
        </p:spPr>
      </p:pic>
    </p:spTree>
    <p:extLst>
      <p:ext uri="{BB962C8B-B14F-4D97-AF65-F5344CB8AC3E}">
        <p14:creationId xmlns:p14="http://schemas.microsoft.com/office/powerpoint/2010/main" val="1928429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5915240"/>
          </a:xfrm>
          <a:prstGeom prst="rect">
            <a:avLst/>
          </a:prstGeom>
        </p:spPr>
      </p:pic>
      <p:sp>
        <p:nvSpPr>
          <p:cNvPr id="3" name="Заголовок 2"/>
          <p:cNvSpPr>
            <a:spLocks noGrp="1"/>
          </p:cNvSpPr>
          <p:nvPr>
            <p:ph type="title"/>
          </p:nvPr>
        </p:nvSpPr>
        <p:spPr>
          <a:xfrm>
            <a:off x="0" y="5825488"/>
            <a:ext cx="12306585" cy="1140055"/>
          </a:xfrm>
        </p:spPr>
        <p:txBody>
          <a:bodyPr>
            <a:normAutofit/>
          </a:bodyPr>
          <a:lstStyle/>
          <a:p>
            <a:pPr algn="ctr"/>
            <a:r>
              <a:rPr lang="uz-Latn-UZ" sz="6769" b="1" dirty="0">
                <a:latin typeface="Arial" panose="020B0604020202020204" pitchFamily="34" charset="0"/>
                <a:cs typeface="Arial" panose="020B0604020202020204" pitchFamily="34" charset="0"/>
              </a:rPr>
              <a:t>O‘zgarmas tok qonunlari</a:t>
            </a:r>
            <a:endParaRPr lang="ru-RU" sz="6769"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9941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invX="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9753"/>
            <a:ext cx="12479339" cy="7199430"/>
          </a:xfrm>
          <a:prstGeom prst="rect">
            <a:avLst/>
          </a:prstGeom>
        </p:spPr>
      </p:pic>
    </p:spTree>
    <p:extLst>
      <p:ext uri="{BB962C8B-B14F-4D97-AF65-F5344CB8AC3E}">
        <p14:creationId xmlns:p14="http://schemas.microsoft.com/office/powerpoint/2010/main" val="3791943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89211"/>
            <a:ext cx="11537576" cy="5832759"/>
          </a:xfrm>
        </p:spPr>
        <p:txBody>
          <a:bodyPr>
            <a:noAutofit/>
          </a:bodyPr>
          <a:lstStyle/>
          <a:p>
            <a:pPr marL="0" indent="0" algn="just">
              <a:lnSpc>
                <a:spcPct val="100000"/>
              </a:lnSpc>
              <a:buNone/>
            </a:pPr>
            <a:r>
              <a:rPr lang="uz-Latn-UZ" sz="3600"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Fizikada tabiatdagi jarayon va hodisalarni o‘rganishda turli tadqiqot metodlaridan foydalaniladi. Fizika eksperimental fan hisoblanadi.Shuning uchun tajribalar fizik hodisalarni o‘rganishda alohida o‘rin tutadi. </a:t>
            </a:r>
          </a:p>
          <a:p>
            <a:pPr marL="0" indent="0" algn="just">
              <a:lnSpc>
                <a:spcPct val="100000"/>
              </a:lnSpc>
              <a:buNone/>
            </a:pPr>
            <a:r>
              <a:rPr lang="uz-Latn-UZ" sz="3600" dirty="0">
                <a:latin typeface="Arial" panose="020B0604020202020204" pitchFamily="34" charset="0"/>
                <a:cs typeface="Arial" panose="020B0604020202020204" pitchFamily="34" charset="0"/>
              </a:rPr>
              <a:t>    Bundan tashqari jarayonlarga tegishli fizik parametrlar orasidagi bog‘lanishni matematik ifodalar orqali beriladi. Buning natijasida jarayonlarning bundan keyingi borishi yoki oldin qanday kechganligi haqida aniq ma‘lumot olish mumkin</a:t>
            </a:r>
            <a:r>
              <a:rPr lang="uz-Latn-UZ" sz="3600" b="1" dirty="0">
                <a:latin typeface="Arial" panose="020B0604020202020204" pitchFamily="34" charset="0"/>
                <a:cs typeface="Arial" panose="020B0604020202020204" pitchFamily="34" charset="0"/>
              </a:rPr>
              <a:t>.  </a:t>
            </a:r>
            <a:endParaRPr lang="ru-RU" sz="3600" b="1" dirty="0">
              <a:latin typeface="Arial" panose="020B0604020202020204" pitchFamily="34" charset="0"/>
              <a:cs typeface="Arial" panose="020B0604020202020204" pitchFamily="34" charset="0"/>
            </a:endParaRPr>
          </a:p>
        </p:txBody>
      </p:sp>
      <p:sp>
        <p:nvSpPr>
          <p:cNvPr id="4" name="object 2"/>
          <p:cNvSpPr>
            <a:spLocks/>
          </p:cNvSpPr>
          <p:nvPr/>
        </p:nvSpPr>
        <p:spPr bwMode="auto">
          <a:xfrm>
            <a:off x="0" y="-89752"/>
            <a:ext cx="12479338" cy="764653"/>
          </a:xfrm>
          <a:custGeom>
            <a:avLst/>
            <a:gdLst>
              <a:gd name="T0" fmla="*/ 22945975 w 5760085"/>
              <a:gd name="T1" fmla="*/ 0 h 1021080"/>
              <a:gd name="T2" fmla="*/ 0 w 5760085"/>
              <a:gd name="T3" fmla="*/ 0 h 1021080"/>
              <a:gd name="T4" fmla="*/ 0 w 5760085"/>
              <a:gd name="T5" fmla="*/ 9630003 h 1021080"/>
              <a:gd name="T6" fmla="*/ 22945975 w 5760085"/>
              <a:gd name="T7" fmla="*/ 9630003 h 1021080"/>
              <a:gd name="T8" fmla="*/ 22945975 w 5760085"/>
              <a:gd name="T9" fmla="*/ 0 h 10210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0085" h="1021080">
                <a:moveTo>
                  <a:pt x="5759640" y="0"/>
                </a:moveTo>
                <a:lnTo>
                  <a:pt x="0" y="0"/>
                </a:lnTo>
                <a:lnTo>
                  <a:pt x="0" y="1020953"/>
                </a:lnTo>
                <a:lnTo>
                  <a:pt x="5759640" y="1020953"/>
                </a:lnTo>
                <a:lnTo>
                  <a:pt x="5759640" y="0"/>
                </a:lnTo>
                <a:close/>
              </a:path>
            </a:pathLst>
          </a:custGeom>
          <a:solidFill>
            <a:srgbClr val="2365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r>
              <a:rPr lang="uz-Latn-UZ" sz="5538" dirty="0">
                <a:solidFill>
                  <a:schemeClr val="bg1"/>
                </a:solidFill>
                <a:latin typeface="Arial" panose="020B0604020202020204" pitchFamily="34" charset="0"/>
                <a:cs typeface="Arial" panose="020B0604020202020204" pitchFamily="34" charset="0"/>
              </a:rPr>
              <a:t>Eksperimentlar</a:t>
            </a:r>
            <a:endParaRPr lang="ru-RU" sz="5538"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7516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3C94CD-8DE9-4C4A-913F-8B38B2A2FA0F}"/>
              </a:ext>
            </a:extLst>
          </p:cNvPr>
          <p:cNvSpPr>
            <a:spLocks noGrp="1"/>
          </p:cNvSpPr>
          <p:nvPr>
            <p:ph type="title"/>
          </p:nvPr>
        </p:nvSpPr>
        <p:spPr>
          <a:xfrm>
            <a:off x="1" y="-89752"/>
            <a:ext cx="12479337" cy="1154192"/>
          </a:xfrm>
          <a:solidFill>
            <a:srgbClr val="0070C0"/>
          </a:solidFill>
        </p:spPr>
        <p:txBody>
          <a:bodyPr>
            <a:normAutofit/>
          </a:bodyPr>
          <a:lstStyle/>
          <a:p>
            <a:pPr algn="ctr"/>
            <a:r>
              <a:rPr lang="uz-Latn-UZ" sz="5538" dirty="0">
                <a:solidFill>
                  <a:schemeClr val="bg1"/>
                </a:solidFill>
                <a:latin typeface="Arial" panose="020B0604020202020204" pitchFamily="34" charset="0"/>
                <a:cs typeface="Arial" panose="020B0604020202020204" pitchFamily="34" charset="0"/>
              </a:rPr>
              <a:t>Gipoteza</a:t>
            </a:r>
            <a:endParaRPr lang="ru-RU" sz="5538" dirty="0">
              <a:solidFill>
                <a:schemeClr val="bg1"/>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4AC7D567-7E30-4721-A108-2D00C53F149B}"/>
              </a:ext>
            </a:extLst>
          </p:cNvPr>
          <p:cNvSpPr>
            <a:spLocks noGrp="1"/>
          </p:cNvSpPr>
          <p:nvPr>
            <p:ph idx="1"/>
          </p:nvPr>
        </p:nvSpPr>
        <p:spPr>
          <a:xfrm>
            <a:off x="336176" y="1385047"/>
            <a:ext cx="11591366" cy="5435932"/>
          </a:xfrm>
        </p:spPr>
        <p:txBody>
          <a:bodyPr>
            <a:noAutofit/>
          </a:bodyPr>
          <a:lstStyle/>
          <a:p>
            <a:pPr marL="0" indent="0" algn="just">
              <a:lnSpc>
                <a:spcPct val="100000"/>
              </a:lnSpc>
              <a:buNone/>
            </a:pPr>
            <a:r>
              <a:rPr lang="uz-Latn-UZ" sz="3600"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Kuzatilayotgan ko‘pgina hodisalar uchun ma’lum bir qonuniyatlar mavjudligi taxmin qilinadi. Bunday taxminlar ilmiy gipoteza deyiladi.</a:t>
            </a:r>
          </a:p>
          <a:p>
            <a:pPr marL="0" indent="0" algn="just">
              <a:lnSpc>
                <a:spcPct val="100000"/>
              </a:lnSpc>
              <a:buNone/>
            </a:pPr>
            <a:r>
              <a:rPr lang="uz-Latn-UZ" sz="3600" dirty="0">
                <a:latin typeface="Arial" panose="020B0604020202020204" pitchFamily="34" charset="0"/>
                <a:cs typeface="Arial" panose="020B0604020202020204" pitchFamily="34" charset="0"/>
              </a:rPr>
              <a:t>      Gipotezani tekshirish uchun maxsus sharoitlar yaratilgani holda, tajribalar (eksperiment) o‘tkaziladi. Gipotezani shakllantirish va eksperiment o‘tkazish uchun mazkur jarayon yoki hodisaning modeli yaratiladi.</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6914745"/>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a:extLst>
              <a:ext uri="{FF2B5EF4-FFF2-40B4-BE49-F238E27FC236}">
                <a16:creationId xmlns:a16="http://schemas.microsoft.com/office/drawing/2014/main" id="{205FF9F5-714F-4E09-8A2B-D57F1F38EBFD}"/>
              </a:ext>
            </a:extLst>
          </p:cNvPr>
          <p:cNvSpPr>
            <a:spLocks noGrp="1"/>
          </p:cNvSpPr>
          <p:nvPr>
            <p:ph type="title"/>
          </p:nvPr>
        </p:nvSpPr>
        <p:spPr>
          <a:xfrm>
            <a:off x="0" y="-89752"/>
            <a:ext cx="12479338" cy="925636"/>
          </a:xfrm>
          <a:solidFill>
            <a:srgbClr val="0070C0"/>
          </a:solidFill>
        </p:spPr>
        <p:txBody>
          <a:bodyPr>
            <a:normAutofit/>
          </a:bodyPr>
          <a:lstStyle/>
          <a:p>
            <a:pPr algn="ctr"/>
            <a:r>
              <a:rPr lang="uz-Latn-UZ" sz="5538" dirty="0">
                <a:solidFill>
                  <a:schemeClr val="bg1"/>
                </a:solidFill>
                <a:latin typeface="Arial" panose="020B0604020202020204" pitchFamily="34" charset="0"/>
                <a:cs typeface="Arial" panose="020B0604020202020204" pitchFamily="34" charset="0"/>
              </a:rPr>
              <a:t>Fizik qonun</a:t>
            </a:r>
            <a:endParaRPr lang="ru-RU" sz="5538"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81635" y="1586753"/>
            <a:ext cx="10663518" cy="5320792"/>
          </a:xfrm>
        </p:spPr>
        <p:txBody>
          <a:bodyPr>
            <a:noAutofit/>
          </a:bodyPr>
          <a:lstStyle/>
          <a:p>
            <a:pPr marL="0" indent="0" algn="just">
              <a:lnSpc>
                <a:spcPct val="100000"/>
              </a:lnSpc>
              <a:buNone/>
            </a:pPr>
            <a:r>
              <a:rPr lang="uz-Latn-UZ" sz="4513"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Fizik jarayonlar haqidagi gipoteza tasdiqlansa, u fizik qonunga aylanadi. Bunday qonunlarga Nyutonning uchta qonuni, butun olam tortishish qonuni, elastiklik va ishqalanish kuchiga oid qonunlar, gaz qonunlari, Kulon qonuni misol bo‘ladi.</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8317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9752"/>
            <a:ext cx="12479338" cy="1038773"/>
          </a:xfrm>
          <a:solidFill>
            <a:srgbClr val="0070C0"/>
          </a:solidFill>
        </p:spPr>
        <p:txBody>
          <a:bodyPr>
            <a:noAutofit/>
          </a:bodyPr>
          <a:lstStyle/>
          <a:p>
            <a:pPr marL="0" indent="0" algn="ctr">
              <a:buNone/>
            </a:pPr>
            <a:r>
              <a:rPr lang="uz-Latn-UZ" sz="5400" dirty="0">
                <a:solidFill>
                  <a:schemeClr val="bg1"/>
                </a:solidFill>
                <a:latin typeface="Arial" panose="020B0604020202020204" pitchFamily="34" charset="0"/>
                <a:cs typeface="Arial" panose="020B0604020202020204" pitchFamily="34" charset="0"/>
              </a:rPr>
              <a:t>Ilmiy </a:t>
            </a:r>
            <a:r>
              <a:rPr lang="en-US" sz="5400" dirty="0">
                <a:solidFill>
                  <a:schemeClr val="bg1"/>
                </a:solidFill>
                <a:latin typeface="Arial" panose="020B0604020202020204" pitchFamily="34" charset="0"/>
                <a:cs typeface="Arial" panose="020B0604020202020204" pitchFamily="34" charset="0"/>
              </a:rPr>
              <a:t> </a:t>
            </a:r>
            <a:r>
              <a:rPr lang="uz-Latn-UZ" sz="5400" dirty="0">
                <a:solidFill>
                  <a:schemeClr val="bg1"/>
                </a:solidFill>
                <a:latin typeface="Arial" panose="020B0604020202020204" pitchFamily="34" charset="0"/>
                <a:cs typeface="Arial" panose="020B0604020202020204" pitchFamily="34" charset="0"/>
              </a:rPr>
              <a:t>nazariya</a:t>
            </a:r>
            <a:br>
              <a:rPr lang="uz-Latn-UZ" sz="5400" dirty="0">
                <a:solidFill>
                  <a:schemeClr val="bg1"/>
                </a:solidFill>
                <a:latin typeface="Arial" panose="020B0604020202020204" pitchFamily="34" charset="0"/>
                <a:cs typeface="Arial" panose="020B0604020202020204" pitchFamily="34" charset="0"/>
              </a:rPr>
            </a:br>
            <a:r>
              <a:rPr lang="uz-Latn-UZ" sz="5400" i="1" dirty="0">
                <a:latin typeface="Arial" panose="020B0604020202020204" pitchFamily="34" charset="0"/>
                <a:cs typeface="Arial" panose="020B0604020202020204" pitchFamily="34" charset="0"/>
              </a:rPr>
              <a:t>    </a:t>
            </a:r>
            <a:endParaRPr lang="uz-Latn-UZ" sz="5400" dirty="0">
              <a:solidFill>
                <a:schemeClr val="bg1"/>
              </a:solidFill>
              <a:latin typeface="Arial" panose="020B0604020202020204" pitchFamily="34" charset="0"/>
              <a:cs typeface="Arial" panose="020B0604020202020204" pitchFamily="34" charset="0"/>
            </a:endParaRPr>
          </a:p>
          <a:p>
            <a:pPr marL="0" indent="0" algn="just">
              <a:lnSpc>
                <a:spcPct val="100000"/>
              </a:lnSpc>
              <a:buNone/>
            </a:pPr>
            <a:r>
              <a:rPr lang="uz-Latn-UZ" sz="4513" b="1" dirty="0">
                <a:latin typeface="News706 BT" panose="02040804060705020204" pitchFamily="18" charset="0"/>
              </a:rPr>
              <a:t>         </a:t>
            </a:r>
            <a:r>
              <a:rPr lang="uz-Latn-UZ" sz="3600" dirty="0">
                <a:latin typeface="Arial" panose="020B0604020202020204" pitchFamily="34" charset="0"/>
                <a:cs typeface="Arial" panose="020B0604020202020204" pitchFamily="34" charset="0"/>
              </a:rPr>
              <a:t>Keng qamrovli hodisalarni tushuntiradigan qonunlar to‘plami ilmiy nazariya deyiladi. Masalan, Nyuton qonunlari maxanikaning klassik nazariyasini tashkil etadi. Ingliz fizigi D.K.Maksvell tomonidan shakllantirilgan qonunlar elektromagnitizm uchun klassik nazariya mazmunini tashkil etadi.</a:t>
            </a:r>
          </a:p>
        </p:txBody>
      </p:sp>
    </p:spTree>
    <p:extLst>
      <p:ext uri="{BB962C8B-B14F-4D97-AF65-F5344CB8AC3E}">
        <p14:creationId xmlns:p14="http://schemas.microsoft.com/office/powerpoint/2010/main" val="328044858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FAE52BAB-9186-4B53-8C41-933AE71C2ECC}"/>
              </a:ext>
            </a:extLst>
          </p:cNvPr>
          <p:cNvSpPr>
            <a:spLocks noGrp="1"/>
          </p:cNvSpPr>
          <p:nvPr>
            <p:ph type="title"/>
          </p:nvPr>
        </p:nvSpPr>
        <p:spPr>
          <a:xfrm>
            <a:off x="0" y="-89752"/>
            <a:ext cx="12479338" cy="925636"/>
          </a:xfrm>
          <a:solidFill>
            <a:srgbClr val="0070C0"/>
          </a:solidFill>
        </p:spPr>
        <p:txBody>
          <a:bodyPr>
            <a:normAutofit/>
          </a:bodyPr>
          <a:lstStyle/>
          <a:p>
            <a:pPr algn="ctr"/>
            <a:r>
              <a:rPr lang="uz-Latn-UZ" sz="5538" dirty="0">
                <a:solidFill>
                  <a:schemeClr val="bg1"/>
                </a:solidFill>
                <a:latin typeface="Arial" panose="020B0604020202020204" pitchFamily="34" charset="0"/>
                <a:cs typeface="Arial" panose="020B0604020202020204" pitchFamily="34" charset="0"/>
              </a:rPr>
              <a:t>Moslik prinsipi</a:t>
            </a:r>
            <a:endParaRPr lang="ru-RU" sz="5538"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75754" y="1264024"/>
            <a:ext cx="11225802" cy="5528101"/>
          </a:xfrm>
        </p:spPr>
        <p:txBody>
          <a:bodyPr>
            <a:noAutofit/>
          </a:bodyPr>
          <a:lstStyle/>
          <a:p>
            <a:pPr marL="0" indent="556824" algn="just">
              <a:lnSpc>
                <a:spcPct val="100000"/>
              </a:lnSpc>
              <a:buNone/>
            </a:pPr>
            <a:r>
              <a:rPr lang="uz-Latn-UZ" sz="3692"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Barcha fizik qonunlar va nazariyalar haqiqatga yaqin bo‘lishi kerak. Har bir qonun va nazariyaning qo‘llanish chegarasi mavjud.</a:t>
            </a:r>
          </a:p>
          <a:p>
            <a:pPr marL="0" indent="556824" algn="just">
              <a:lnSpc>
                <a:spcPct val="100000"/>
              </a:lnSpc>
              <a:buNone/>
            </a:pPr>
            <a:r>
              <a:rPr lang="uz-Latn-UZ" sz="3600" dirty="0">
                <a:latin typeface="Arial" panose="020B0604020202020204" pitchFamily="34" charset="0"/>
                <a:cs typeface="Arial" panose="020B0604020202020204" pitchFamily="34" charset="0"/>
              </a:rPr>
              <a:t> Yangidan topilgan fizik nazariyalar avvalgisini bekor qilmaydi, balki uni to‘ldiradi va aniqlashtiradi. Yangi fizik nazariyaga qo‘yilgan muhim talablardan biri moslik prisipidir. Bu degani berilgan chegarada yangi nazariya, avvalgi nazariya bilan mos tushishi kerak.</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39031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79929" y="1196788"/>
            <a:ext cx="10367684" cy="5298141"/>
          </a:xfrm>
        </p:spPr>
        <p:txBody>
          <a:bodyPr>
            <a:noAutofit/>
          </a:bodyPr>
          <a:lstStyle/>
          <a:p>
            <a:pPr marL="0" indent="0" algn="just">
              <a:buNone/>
            </a:pPr>
            <a:r>
              <a:rPr lang="uz-Latn-UZ" sz="4513" b="1" dirty="0">
                <a:latin typeface="Arial" panose="020B0604020202020204" pitchFamily="34" charset="0"/>
                <a:cs typeface="Arial" panose="020B0604020202020204" pitchFamily="34" charset="0"/>
              </a:rPr>
              <a:t>          </a:t>
            </a:r>
          </a:p>
          <a:p>
            <a:pPr marL="0" indent="0" algn="just">
              <a:lnSpc>
                <a:spcPct val="100000"/>
              </a:lnSpc>
              <a:buNone/>
            </a:pPr>
            <a:r>
              <a:rPr lang="uz-Latn-UZ" sz="4513"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1. Gipoteza deb nimaga aytiladi?</a:t>
            </a:r>
          </a:p>
          <a:p>
            <a:pPr marL="0" indent="0" algn="just">
              <a:lnSpc>
                <a:spcPct val="100000"/>
              </a:lnSpc>
              <a:buNone/>
            </a:pPr>
            <a:r>
              <a:rPr lang="uz-Latn-UZ" sz="3600" dirty="0">
                <a:latin typeface="Arial" panose="020B0604020202020204" pitchFamily="34" charset="0"/>
                <a:cs typeface="Arial" panose="020B0604020202020204" pitchFamily="34" charset="0"/>
              </a:rPr>
              <a:t>       2. Gipoteza qachon qonunga aylanadi?</a:t>
            </a:r>
          </a:p>
          <a:p>
            <a:pPr marL="0" indent="0" algn="just">
              <a:lnSpc>
                <a:spcPct val="100000"/>
              </a:lnSpc>
              <a:buNone/>
            </a:pPr>
            <a:r>
              <a:rPr lang="uz-Latn-UZ" sz="3600" dirty="0">
                <a:latin typeface="Arial" panose="020B0604020202020204" pitchFamily="34" charset="0"/>
                <a:cs typeface="Arial" panose="020B0604020202020204" pitchFamily="34" charset="0"/>
              </a:rPr>
              <a:t>       3. Fizik nazariya deb nimaga aytiladi?</a:t>
            </a:r>
          </a:p>
          <a:p>
            <a:pPr marL="0" indent="0" algn="just">
              <a:lnSpc>
                <a:spcPct val="100000"/>
              </a:lnSpc>
              <a:buNone/>
            </a:pPr>
            <a:r>
              <a:rPr lang="uz-Latn-UZ" sz="3600" dirty="0">
                <a:latin typeface="Arial" panose="020B0604020202020204" pitchFamily="34" charset="0"/>
                <a:cs typeface="Arial" panose="020B0604020202020204" pitchFamily="34" charset="0"/>
              </a:rPr>
              <a:t>       4.Nima sababdan fizik nazariyadagi         barcha aniqlanadigan kattaliklar tajribada o‘lchana oladigan bo‘lishi kerak?</a:t>
            </a:r>
            <a:endParaRPr lang="ru-RU" sz="3600" dirty="0">
              <a:latin typeface="Arial" panose="020B0604020202020204" pitchFamily="34" charset="0"/>
              <a:cs typeface="Arial" panose="020B0604020202020204" pitchFamily="34" charset="0"/>
            </a:endParaRPr>
          </a:p>
        </p:txBody>
      </p:sp>
      <p:sp>
        <p:nvSpPr>
          <p:cNvPr id="4" name="object 2"/>
          <p:cNvSpPr>
            <a:spLocks/>
          </p:cNvSpPr>
          <p:nvPr/>
        </p:nvSpPr>
        <p:spPr bwMode="auto">
          <a:xfrm>
            <a:off x="1" y="0"/>
            <a:ext cx="12479338" cy="1429555"/>
          </a:xfrm>
          <a:custGeom>
            <a:avLst/>
            <a:gdLst>
              <a:gd name="T0" fmla="*/ 22945975 w 5760085"/>
              <a:gd name="T1" fmla="*/ 0 h 1021080"/>
              <a:gd name="T2" fmla="*/ 0 w 5760085"/>
              <a:gd name="T3" fmla="*/ 0 h 1021080"/>
              <a:gd name="T4" fmla="*/ 0 w 5760085"/>
              <a:gd name="T5" fmla="*/ 9630003 h 1021080"/>
              <a:gd name="T6" fmla="*/ 22945975 w 5760085"/>
              <a:gd name="T7" fmla="*/ 9630003 h 1021080"/>
              <a:gd name="T8" fmla="*/ 22945975 w 5760085"/>
              <a:gd name="T9" fmla="*/ 0 h 10210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0085" h="1021080">
                <a:moveTo>
                  <a:pt x="5759640" y="0"/>
                </a:moveTo>
                <a:lnTo>
                  <a:pt x="0" y="0"/>
                </a:lnTo>
                <a:lnTo>
                  <a:pt x="0" y="1020953"/>
                </a:lnTo>
                <a:lnTo>
                  <a:pt x="5759640" y="1020953"/>
                </a:lnTo>
                <a:lnTo>
                  <a:pt x="5759640" y="0"/>
                </a:lnTo>
                <a:close/>
              </a:path>
            </a:pathLst>
          </a:custGeom>
          <a:solidFill>
            <a:srgbClr val="0070C0"/>
          </a:solidFill>
          <a:ln>
            <a:solidFill>
              <a:srgbClr val="0070C0"/>
            </a:solidFill>
          </a:ln>
          <a:ex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a:r>
              <a:rPr lang="en-US" sz="4800" dirty="0" err="1">
                <a:latin typeface="Arial" panose="020B0604020202020204" pitchFamily="34" charset="0"/>
                <a:cs typeface="Arial" panose="020B0604020202020204" pitchFamily="34" charset="0"/>
              </a:rPr>
              <a:t>Mustaqil</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bajarish</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uchun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topshiriqlar</a:t>
            </a:r>
            <a:endParaRPr lang="en-US" sz="4800" dirty="0">
              <a:latin typeface="Arial" panose="020B0604020202020204" pitchFamily="34" charset="0"/>
              <a:cs typeface="Arial" panose="020B0604020202020204" pitchFamily="34" charset="0"/>
            </a:endParaRPr>
          </a:p>
          <a:p>
            <a:pPr algn="ctr"/>
            <a:endParaRPr lang="ru-RU" sz="4800" dirty="0">
              <a:solidFill>
                <a:schemeClr val="bg1"/>
              </a:solidFill>
            </a:endParaRPr>
          </a:p>
        </p:txBody>
      </p:sp>
    </p:spTree>
    <p:extLst>
      <p:ext uri="{BB962C8B-B14F-4D97-AF65-F5344CB8AC3E}">
        <p14:creationId xmlns:p14="http://schemas.microsoft.com/office/powerpoint/2010/main" val="21281009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7199430"/>
          </a:xfrm>
          <a:prstGeom prst="rect">
            <a:avLst/>
          </a:prstGeom>
        </p:spPr>
      </p:pic>
    </p:spTree>
    <p:extLst>
      <p:ext uri="{BB962C8B-B14F-4D97-AF65-F5344CB8AC3E}">
        <p14:creationId xmlns:p14="http://schemas.microsoft.com/office/powerpoint/2010/main" val="104326064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331832" y="242079"/>
            <a:ext cx="5641119" cy="174571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MKN</a:t>
            </a:r>
            <a:endParaRPr lang="ru-RU" sz="4102" dirty="0">
              <a:latin typeface="Arial" panose="020B0604020202020204" pitchFamily="34" charset="0"/>
              <a:cs typeface="Arial" panose="020B0604020202020204" pitchFamily="34" charset="0"/>
            </a:endParaRPr>
          </a:p>
        </p:txBody>
      </p:sp>
      <p:sp>
        <p:nvSpPr>
          <p:cNvPr id="3" name="Овальная выноска 2"/>
          <p:cNvSpPr/>
          <p:nvPr/>
        </p:nvSpPr>
        <p:spPr>
          <a:xfrm>
            <a:off x="6391345" y="242080"/>
            <a:ext cx="5713256" cy="148361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Modda miqdori</a:t>
            </a:r>
            <a:endParaRPr lang="ru-RU" sz="4102" dirty="0">
              <a:latin typeface="Arial" panose="020B0604020202020204" pitchFamily="34" charset="0"/>
              <a:cs typeface="Arial" panose="020B0604020202020204" pitchFamily="34" charset="0"/>
            </a:endParaRPr>
          </a:p>
        </p:txBody>
      </p:sp>
      <p:sp>
        <p:nvSpPr>
          <p:cNvPr id="4" name="Овальная выноска 3"/>
          <p:cNvSpPr/>
          <p:nvPr/>
        </p:nvSpPr>
        <p:spPr>
          <a:xfrm>
            <a:off x="228434" y="2536037"/>
            <a:ext cx="5439135" cy="190441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 Konsentratsiya</a:t>
            </a:r>
            <a:endParaRPr lang="ru-RU" sz="4102" dirty="0">
              <a:latin typeface="Arial" panose="020B0604020202020204" pitchFamily="34" charset="0"/>
              <a:cs typeface="Arial" panose="020B0604020202020204" pitchFamily="34" charset="0"/>
            </a:endParaRPr>
          </a:p>
        </p:txBody>
      </p:sp>
      <p:sp>
        <p:nvSpPr>
          <p:cNvPr id="5" name="Овальная выноска 4"/>
          <p:cNvSpPr/>
          <p:nvPr/>
        </p:nvSpPr>
        <p:spPr>
          <a:xfrm>
            <a:off x="6232643" y="2536037"/>
            <a:ext cx="6131652" cy="155816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Bolsman doimiysi </a:t>
            </a:r>
            <a:endParaRPr lang="ru-RU" sz="4102" dirty="0">
              <a:latin typeface="Arial" panose="020B0604020202020204" pitchFamily="34" charset="0"/>
              <a:cs typeface="Arial" panose="020B0604020202020204" pitchFamily="34" charset="0"/>
            </a:endParaRPr>
          </a:p>
        </p:txBody>
      </p:sp>
      <p:sp>
        <p:nvSpPr>
          <p:cNvPr id="6" name="Овальная выноска 5"/>
          <p:cNvSpPr/>
          <p:nvPr/>
        </p:nvSpPr>
        <p:spPr>
          <a:xfrm>
            <a:off x="331832" y="4714577"/>
            <a:ext cx="5482416" cy="182987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Absolyut temperatura</a:t>
            </a:r>
            <a:endParaRPr lang="ru-RU" sz="4102" dirty="0">
              <a:latin typeface="Arial" panose="020B0604020202020204" pitchFamily="34" charset="0"/>
              <a:cs typeface="Arial" panose="020B0604020202020204" pitchFamily="34" charset="0"/>
            </a:endParaRPr>
          </a:p>
        </p:txBody>
      </p:sp>
      <p:sp>
        <p:nvSpPr>
          <p:cNvPr id="7" name="Овальная выноска 6"/>
          <p:cNvSpPr/>
          <p:nvPr/>
        </p:nvSpPr>
        <p:spPr>
          <a:xfrm>
            <a:off x="6391345" y="4440457"/>
            <a:ext cx="5828675" cy="210399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Universal gaz doimiysi</a:t>
            </a:r>
            <a:endParaRPr lang="ru-RU" sz="4102"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81921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7199430"/>
          </a:xfrm>
          <a:prstGeom prst="rect">
            <a:avLst/>
          </a:prstGeom>
        </p:spPr>
      </p:pic>
    </p:spTree>
    <p:extLst>
      <p:ext uri="{BB962C8B-B14F-4D97-AF65-F5344CB8AC3E}">
        <p14:creationId xmlns:p14="http://schemas.microsoft.com/office/powerpoint/2010/main" val="386778337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93778" y="-63302"/>
            <a:ext cx="5641119" cy="188999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Ichki energiya</a:t>
            </a:r>
            <a:endParaRPr lang="ru-RU" sz="4102" dirty="0">
              <a:latin typeface="Arial" panose="020B0604020202020204" pitchFamily="34" charset="0"/>
              <a:cs typeface="Arial" panose="020B0604020202020204" pitchFamily="34" charset="0"/>
            </a:endParaRPr>
          </a:p>
        </p:txBody>
      </p:sp>
      <p:sp>
        <p:nvSpPr>
          <p:cNvPr id="3" name="Овальная выноска 2"/>
          <p:cNvSpPr/>
          <p:nvPr/>
        </p:nvSpPr>
        <p:spPr>
          <a:xfrm>
            <a:off x="6492337" y="-63302"/>
            <a:ext cx="5713256" cy="162789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Issiqlik miqdori </a:t>
            </a:r>
            <a:endParaRPr lang="ru-RU" sz="4102" dirty="0">
              <a:latin typeface="Arial" panose="020B0604020202020204" pitchFamily="34" charset="0"/>
              <a:cs typeface="Arial" panose="020B0604020202020204" pitchFamily="34" charset="0"/>
            </a:endParaRPr>
          </a:p>
        </p:txBody>
      </p:sp>
      <p:sp>
        <p:nvSpPr>
          <p:cNvPr id="4" name="Овальная выноска 3"/>
          <p:cNvSpPr/>
          <p:nvPr/>
        </p:nvSpPr>
        <p:spPr>
          <a:xfrm>
            <a:off x="0" y="2326838"/>
            <a:ext cx="5439135"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Termodinamikaqonunlari</a:t>
            </a:r>
            <a:endParaRPr lang="ru-RU" sz="4102" dirty="0">
              <a:latin typeface="Arial" panose="020B0604020202020204" pitchFamily="34" charset="0"/>
              <a:cs typeface="Arial" panose="020B0604020202020204" pitchFamily="34" charset="0"/>
            </a:endParaRPr>
          </a:p>
        </p:txBody>
      </p:sp>
      <p:sp>
        <p:nvSpPr>
          <p:cNvPr id="5" name="Овальная выноска 4"/>
          <p:cNvSpPr/>
          <p:nvPr/>
        </p:nvSpPr>
        <p:spPr>
          <a:xfrm>
            <a:off x="6073941" y="4543846"/>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Izojarayonlar </a:t>
            </a:r>
            <a:endParaRPr lang="ru-RU" sz="4102" dirty="0">
              <a:latin typeface="Arial" panose="020B0604020202020204" pitchFamily="34" charset="0"/>
              <a:cs typeface="Arial" panose="020B0604020202020204" pitchFamily="34" charset="0"/>
            </a:endParaRPr>
          </a:p>
        </p:txBody>
      </p:sp>
      <p:sp>
        <p:nvSpPr>
          <p:cNvPr id="8" name="Овальная выноска 7"/>
          <p:cNvSpPr/>
          <p:nvPr/>
        </p:nvSpPr>
        <p:spPr>
          <a:xfrm>
            <a:off x="0" y="4543846"/>
            <a:ext cx="5828676"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Termodinamik ish </a:t>
            </a:r>
            <a:endParaRPr lang="ru-RU" sz="4102" dirty="0">
              <a:latin typeface="Arial" panose="020B0604020202020204" pitchFamily="34" charset="0"/>
              <a:cs typeface="Arial" panose="020B0604020202020204" pitchFamily="34" charset="0"/>
            </a:endParaRPr>
          </a:p>
        </p:txBody>
      </p:sp>
      <p:sp>
        <p:nvSpPr>
          <p:cNvPr id="9" name="Овальная выноска 8"/>
          <p:cNvSpPr/>
          <p:nvPr/>
        </p:nvSpPr>
        <p:spPr>
          <a:xfrm>
            <a:off x="6073941" y="2065941"/>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102" dirty="0">
                <a:latin typeface="Arial" panose="020B0604020202020204" pitchFamily="34" charset="0"/>
                <a:cs typeface="Arial" panose="020B0604020202020204" pitchFamily="34" charset="0"/>
              </a:rPr>
              <a:t>Solishtirma yonish issiqligi </a:t>
            </a:r>
            <a:endParaRPr lang="ru-RU" sz="4102"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60577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5958522"/>
          </a:xfrm>
          <a:prstGeom prst="rect">
            <a:avLst/>
          </a:prstGeom>
        </p:spPr>
      </p:pic>
      <p:sp>
        <p:nvSpPr>
          <p:cNvPr id="3" name="Заголовок 2"/>
          <p:cNvSpPr>
            <a:spLocks noGrp="1"/>
          </p:cNvSpPr>
          <p:nvPr>
            <p:ph type="title"/>
          </p:nvPr>
        </p:nvSpPr>
        <p:spPr>
          <a:xfrm>
            <a:off x="857954" y="5868770"/>
            <a:ext cx="11116800" cy="1391557"/>
          </a:xfrm>
        </p:spPr>
        <p:txBody>
          <a:bodyPr>
            <a:normAutofit/>
          </a:bodyPr>
          <a:lstStyle/>
          <a:p>
            <a:pPr algn="ctr"/>
            <a:r>
              <a:rPr lang="uz-Latn-UZ" sz="6154" b="1" dirty="0">
                <a:latin typeface="Arial" panose="020B0604020202020204" pitchFamily="34" charset="0"/>
                <a:cs typeface="Arial" panose="020B0604020202020204" pitchFamily="34" charset="0"/>
              </a:rPr>
              <a:t>Suyuqlik xossalari</a:t>
            </a:r>
            <a:endParaRPr lang="ru-RU" sz="6154"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859285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56295" y="874480"/>
            <a:ext cx="5641119" cy="188999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513" dirty="0">
                <a:latin typeface="Arial" panose="020B0604020202020204" pitchFamily="34" charset="0"/>
                <a:cs typeface="Arial" panose="020B0604020202020204" pitchFamily="34" charset="0"/>
              </a:rPr>
              <a:t>Sirt taranglik kuchi  </a:t>
            </a:r>
            <a:endParaRPr lang="ru-RU" sz="4513" dirty="0">
              <a:latin typeface="Arial" panose="020B0604020202020204" pitchFamily="34" charset="0"/>
              <a:cs typeface="Arial" panose="020B0604020202020204" pitchFamily="34" charset="0"/>
            </a:endParaRPr>
          </a:p>
        </p:txBody>
      </p:sp>
      <p:sp>
        <p:nvSpPr>
          <p:cNvPr id="3" name="Овальная выноска 2"/>
          <p:cNvSpPr/>
          <p:nvPr/>
        </p:nvSpPr>
        <p:spPr>
          <a:xfrm>
            <a:off x="6427037" y="874480"/>
            <a:ext cx="5713256" cy="162789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513" dirty="0">
                <a:latin typeface="Arial" panose="020B0604020202020204" pitchFamily="34" charset="0"/>
                <a:cs typeface="Arial" panose="020B0604020202020204" pitchFamily="34" charset="0"/>
              </a:rPr>
              <a:t>Sirt taranglik koeffitsenti </a:t>
            </a:r>
            <a:endParaRPr lang="ru-RU" sz="4513" dirty="0">
              <a:latin typeface="Arial" panose="020B0604020202020204" pitchFamily="34" charset="0"/>
              <a:cs typeface="Arial" panose="020B0604020202020204" pitchFamily="34" charset="0"/>
            </a:endParaRPr>
          </a:p>
        </p:txBody>
      </p:sp>
      <p:sp>
        <p:nvSpPr>
          <p:cNvPr id="4" name="Овальная выноска 3"/>
          <p:cNvSpPr/>
          <p:nvPr/>
        </p:nvSpPr>
        <p:spPr>
          <a:xfrm>
            <a:off x="156295" y="3941504"/>
            <a:ext cx="5758944"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513" dirty="0">
                <a:latin typeface="Arial" panose="020B0604020202020204" pitchFamily="34" charset="0"/>
                <a:cs typeface="Arial" panose="020B0604020202020204" pitchFamily="34" charset="0"/>
              </a:rPr>
              <a:t>Ho‘llash va ho‘llamaslik </a:t>
            </a:r>
            <a:endParaRPr lang="ru-RU" sz="4513" dirty="0">
              <a:latin typeface="Arial" panose="020B0604020202020204" pitchFamily="34" charset="0"/>
              <a:cs typeface="Arial" panose="020B0604020202020204" pitchFamily="34" charset="0"/>
            </a:endParaRPr>
          </a:p>
        </p:txBody>
      </p:sp>
      <p:sp>
        <p:nvSpPr>
          <p:cNvPr id="9" name="Овальная выноска 8"/>
          <p:cNvSpPr/>
          <p:nvPr/>
        </p:nvSpPr>
        <p:spPr>
          <a:xfrm>
            <a:off x="6427037" y="3941505"/>
            <a:ext cx="6131652" cy="197655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4513" dirty="0">
                <a:latin typeface="Arial" panose="020B0604020202020204" pitchFamily="34" charset="0"/>
                <a:cs typeface="Arial" panose="020B0604020202020204" pitchFamily="34" charset="0"/>
              </a:rPr>
              <a:t> Kappilyarlik</a:t>
            </a:r>
            <a:endParaRPr lang="ru-RU" sz="4513"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7023424"/>
      </p:ext>
    </p:extLst>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752"/>
            <a:ext cx="12479338" cy="5900812"/>
          </a:xfrm>
          <a:prstGeom prst="rect">
            <a:avLst/>
          </a:prstGeom>
        </p:spPr>
      </p:pic>
      <p:sp>
        <p:nvSpPr>
          <p:cNvPr id="3" name="Заголовок 2"/>
          <p:cNvSpPr>
            <a:spLocks noGrp="1"/>
          </p:cNvSpPr>
          <p:nvPr>
            <p:ph type="title"/>
          </p:nvPr>
        </p:nvSpPr>
        <p:spPr>
          <a:xfrm>
            <a:off x="0" y="5811059"/>
            <a:ext cx="12479338" cy="1096485"/>
          </a:xfrm>
        </p:spPr>
        <p:txBody>
          <a:bodyPr>
            <a:normAutofit/>
          </a:bodyPr>
          <a:lstStyle/>
          <a:p>
            <a:r>
              <a:rPr lang="uz-Latn-UZ" sz="4923" dirty="0">
                <a:latin typeface="Arial" panose="020B0604020202020204" pitchFamily="34" charset="0"/>
                <a:cs typeface="Arial" panose="020B0604020202020204" pitchFamily="34" charset="0"/>
              </a:rPr>
              <a:t>QATTIQ JISMNING MEXANIK XOSSALARI</a:t>
            </a:r>
            <a:endParaRPr lang="ru-RU" sz="4923"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402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975</TotalTime>
  <Words>440</Words>
  <Application>Microsoft Office PowerPoint</Application>
  <PresentationFormat>Произвольный</PresentationFormat>
  <Paragraphs>62</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Arial</vt:lpstr>
      <vt:lpstr>Calibri</vt:lpstr>
      <vt:lpstr>Calibri Light</vt:lpstr>
      <vt:lpstr>News706 BT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Suyuqlik xossalari</vt:lpstr>
      <vt:lpstr>Презентация PowerPoint</vt:lpstr>
      <vt:lpstr>QATTIQ JISMNING MEXANIK XOSSALARI</vt:lpstr>
      <vt:lpstr>Презентация PowerPoint</vt:lpstr>
      <vt:lpstr>OPTIKA</vt:lpstr>
      <vt:lpstr>Презентация PowerPoint</vt:lpstr>
      <vt:lpstr>Презентация PowerPoint</vt:lpstr>
      <vt:lpstr>Презентация PowerPoint</vt:lpstr>
      <vt:lpstr>Презентация PowerPoint</vt:lpstr>
      <vt:lpstr>Statika</vt:lpstr>
      <vt:lpstr>GIDRODINAMIKA</vt:lpstr>
      <vt:lpstr>Mexanik tebranish va to‘lqinlar</vt:lpstr>
      <vt:lpstr>Презентация PowerPoint</vt:lpstr>
      <vt:lpstr>Презентация PowerPoint</vt:lpstr>
      <vt:lpstr>O‘zgarmas tok qonunlari</vt:lpstr>
      <vt:lpstr>Презентация PowerPoint</vt:lpstr>
      <vt:lpstr>Презентация PowerPoint</vt:lpstr>
      <vt:lpstr>Gipoteza</vt:lpstr>
      <vt:lpstr>Fizik qonun</vt:lpstr>
      <vt:lpstr>Презентация PowerPoint</vt:lpstr>
      <vt:lpstr>Moslik prinsipi</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Radioaktiv nurlanishni va zarralarni qayd qilish usullari</dc:title>
  <dc:creator>User</dc:creator>
  <cp:lastModifiedBy>hp</cp:lastModifiedBy>
  <cp:revision>120</cp:revision>
  <dcterms:created xsi:type="dcterms:W3CDTF">2020-04-14T16:11:15Z</dcterms:created>
  <dcterms:modified xsi:type="dcterms:W3CDTF">2021-02-23T04:37:32Z</dcterms:modified>
</cp:coreProperties>
</file>