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3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diagrams/data2.xml" ContentType="application/vnd.openxmlformats-officedocument.drawingml.diagramData+xml"/>
  <Override PartName="/ppt/diagrams/data4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320" r:id="rId2"/>
    <p:sldId id="260" r:id="rId3"/>
    <p:sldId id="321" r:id="rId4"/>
    <p:sldId id="322" r:id="rId5"/>
    <p:sldId id="323" r:id="rId6"/>
    <p:sldId id="305" r:id="rId7"/>
    <p:sldId id="307" r:id="rId8"/>
    <p:sldId id="308" r:id="rId9"/>
    <p:sldId id="309" r:id="rId10"/>
    <p:sldId id="310" r:id="rId11"/>
    <p:sldId id="311" r:id="rId12"/>
    <p:sldId id="312" r:id="rId13"/>
    <p:sldId id="313" r:id="rId14"/>
    <p:sldId id="301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-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0.png"/><Relationship Id="rId1" Type="http://schemas.openxmlformats.org/officeDocument/2006/relationships/image" Target="../media/image6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CEF20D-90D8-4EF4-8475-1AB1D4D24C48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04E6E8BC-FAF9-41A1-AD1D-2B2B4ED70FF9}">
          <dgm:prSet phldrT="[Текст]" custT="1"/>
          <dgm:spPr/>
          <dgm:t>
            <a:bodyPr/>
            <a:lstStyle/>
            <a:p>
              <a:pPr algn="ctr"/>
              <a:r>
                <a:rPr lang="uz-Latn-UZ" sz="4000" dirty="0">
                  <a:latin typeface="Arial" panose="020B0604020202020204" pitchFamily="34" charset="0"/>
                  <a:cs typeface="Arial" panose="020B0604020202020204" pitchFamily="34" charset="0"/>
                </a:rPr>
                <a:t>Tinchlikdagi energiya: </a:t>
              </a:r>
              <a14:m>
                <m:oMath xmlns:m="http://schemas.openxmlformats.org/officeDocument/2006/math">
                  <m:sSub>
                    <m:sSubPr>
                      <m:ctrlP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𝐸</m:t>
                      </m:r>
                    </m:e>
                    <m:sub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0</m:t>
                      </m:r>
                    </m:sub>
                  </m:sSub>
                  <m:r>
                    <a:rPr lang="uz-Latn-UZ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sSub>
                    <m:sSubPr>
                      <m:ctrlP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𝑚</m:t>
                      </m:r>
                    </m:e>
                    <m:sub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0</m:t>
                      </m:r>
                    </m:sub>
                  </m:sSub>
                  <m:sSup>
                    <m:sSupPr>
                      <m:ctrlP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pPr>
                    <m:e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𝑐</m:t>
                      </m:r>
                    </m:e>
                    <m:sup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</m:sup>
                  </m:sSup>
                </m:oMath>
              </a14:m>
              <a:r>
                <a:rPr lang="uz-Latn-UZ" sz="4000" dirty="0">
                  <a:latin typeface="Arial" panose="020B0604020202020204" pitchFamily="34" charset="0"/>
                  <a:cs typeface="Arial" panose="020B0604020202020204" pitchFamily="34" charset="0"/>
                </a:rPr>
                <a:t>    </a:t>
              </a:r>
              <a:endParaRPr lang="ru-RU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04E6E8BC-FAF9-41A1-AD1D-2B2B4ED70FF9}">
          <dgm:prSet phldrT="[Текст]" custT="1"/>
          <dgm:spPr/>
          <dgm:t>
            <a:bodyPr/>
            <a:lstStyle/>
            <a:p>
              <a:pPr algn="ctr"/>
              <a:r>
                <a:rPr lang="uz-Latn-UZ" sz="4000" dirty="0">
                  <a:latin typeface="Arial" panose="020B0604020202020204" pitchFamily="34" charset="0"/>
                  <a:cs typeface="Arial" panose="020B0604020202020204" pitchFamily="34" charset="0"/>
                </a:rPr>
                <a:t>Tinchlikdagi energiya: </a:t>
              </a:r>
              <a:r>
                <a:rPr lang="uz-Latn-UZ" sz="4000" b="0" i="0">
                  <a:latin typeface="Cambria Math" panose="02040503050406030204" pitchFamily="18" charset="0"/>
                  <a:cs typeface="Arial" panose="020B0604020202020204" pitchFamily="34" charset="0"/>
                </a:rPr>
                <a:t>𝐸_0=𝑚_0 𝑐^2</a:t>
              </a:r>
              <a:r>
                <a:rPr lang="uz-Latn-UZ" sz="4000" dirty="0">
                  <a:latin typeface="Arial" panose="020B0604020202020204" pitchFamily="34" charset="0"/>
                  <a:cs typeface="Arial" panose="020B0604020202020204" pitchFamily="34" charset="0"/>
                </a:rPr>
                <a:t>    </a:t>
              </a:r>
              <a:endParaRPr lang="ru-RU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06ABCCED-9673-4424-86D3-4DD4F289ADB8}" type="parTrans" cxnId="{605BA71D-9D11-4DBC-8FA8-5B59033C250B}">
      <dgm:prSet/>
      <dgm:spPr/>
      <dgm:t>
        <a:bodyPr/>
        <a:lstStyle/>
        <a:p>
          <a:endParaRPr lang="ru-RU"/>
        </a:p>
      </dgm:t>
    </dgm:pt>
    <dgm:pt modelId="{73E94E1F-1250-4185-88BA-AA589B81E497}" type="sibTrans" cxnId="{605BA71D-9D11-4DBC-8FA8-5B59033C250B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A3E456A2-D326-4DA6-8127-B533CA59FC6D}">
          <dgm:prSet phldrT="[Текст]" custT="1"/>
          <dgm:spPr/>
          <dgm:t>
            <a:bodyPr/>
            <a:lstStyle/>
            <a:p>
              <a:pPr algn="ctr"/>
              <a14:m>
                <m:oMath xmlns:m="http://schemas.openxmlformats.org/officeDocument/2006/math">
                  <m:r>
                    <a:rPr lang="en-US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h</m:t>
                  </m:r>
                  <m:r>
                    <a:rPr lang="en-US" sz="4000" b="0" i="1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𝜈</m:t>
                  </m:r>
                  <m:r>
                    <a:rPr lang="en-US" sz="4000" b="0" i="1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r>
                    <a:rPr lang="en-US" sz="4000" b="0" i="1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𝐴</m:t>
                  </m:r>
                  <m:r>
                    <a:rPr lang="en-US" sz="4000" b="0" i="1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+</m:t>
                  </m:r>
                  <m:f>
                    <m:fPr>
                      <m:ctrlPr>
                        <a:rPr lang="en-US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r>
                        <a:rPr lang="en-US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𝑚</m:t>
                      </m:r>
                      <m:sSup>
                        <m:sSupPr>
                          <m:ctrlP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𝜗</m:t>
                          </m:r>
                        </m:e>
                        <m:sup>
                          <m: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num>
                    <m:den>
                      <m:r>
                        <a:rPr lang="en-US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</m:den>
                  </m:f>
                </m:oMath>
              </a14:m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;    </a:t>
              </a:r>
              <a14:m>
                <m:oMath xmlns:m="http://schemas.openxmlformats.org/officeDocument/2006/math">
                  <m:sSub>
                    <m:sSubPr>
                      <m:ctrlPr>
                        <a:rPr lang="en-US" sz="400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d>
                        <m:dPr>
                          <m:ctrlPr>
                            <a:rPr lang="en-US" sz="40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400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𝑚</m:t>
                              </m:r>
                              <m:sSup>
                                <m:sSupPr>
                                  <m:ctrlPr>
                                    <a:rPr lang="en-US" sz="4000" b="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𝜗</m:t>
                                  </m:r>
                                </m:e>
                                <m:sup>
                                  <m:r>
                                    <a:rPr lang="en-US" sz="4000" b="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den>
                          </m:f>
                        </m:e>
                      </m:d>
                    </m:e>
                    <m:sub>
                      <m:r>
                        <a:rPr lang="en-US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𝑚𝑎𝑥</m:t>
                      </m:r>
                    </m:sub>
                  </m:sSub>
                  <m:r>
                    <a:rPr lang="en-US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r>
                    <a:rPr lang="en-US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𝑒</m:t>
                  </m:r>
                  <m:sSub>
                    <m:sSubPr>
                      <m:ctrlPr>
                        <a:rPr lang="en-US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en-US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𝑈</m:t>
                      </m:r>
                    </m:e>
                    <m:sub>
                      <m:r>
                        <a:rPr lang="en-US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𝑦𝑜𝑝</m:t>
                      </m:r>
                    </m:sub>
                  </m:sSub>
                </m:oMath>
              </a14:m>
              <a:endParaRPr lang="ru-RU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A3E456A2-D326-4DA6-8127-B533CA59FC6D}">
          <dgm:prSet phldrT="[Текст]" custT="1"/>
          <dgm:spPr/>
          <dgm:t>
            <a:bodyPr/>
            <a:lstStyle/>
            <a:p>
              <a:pPr algn="ctr"/>
              <a:r>
                <a:rPr lang="en-US" sz="4000" b="0" i="0">
                  <a:latin typeface="Cambria Math" panose="02040503050406030204" pitchFamily="18" charset="0"/>
                  <a:cs typeface="Arial" panose="020B0604020202020204" pitchFamily="34" charset="0"/>
                </a:rPr>
                <a:t>ℎ</a:t>
              </a:r>
              <a:r>
                <a:rPr lang="en-US" sz="40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𝜈=𝐴+(𝑚𝜗^2)/2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;    </a:t>
              </a:r>
              <a:r>
                <a:rPr lang="en-US" sz="4000" i="0">
                  <a:latin typeface="Cambria Math" panose="02040503050406030204" pitchFamily="18" charset="0"/>
                  <a:cs typeface="Arial" panose="020B0604020202020204" pitchFamily="34" charset="0"/>
                </a:rPr>
                <a:t>((</a:t>
              </a:r>
              <a:r>
                <a:rPr lang="en-US" sz="4000" b="0" i="0">
                  <a:latin typeface="Cambria Math" panose="02040503050406030204" pitchFamily="18" charset="0"/>
                  <a:cs typeface="Arial" panose="020B0604020202020204" pitchFamily="34" charset="0"/>
                </a:rPr>
                <a:t>𝑚</a:t>
              </a:r>
              <a:r>
                <a:rPr lang="en-US" sz="40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𝜗^</a:t>
              </a:r>
              <a:r>
                <a:rPr lang="en-US" sz="4000" b="0" i="0">
                  <a:latin typeface="Cambria Math" panose="02040503050406030204" pitchFamily="18" charset="0"/>
                  <a:cs typeface="Arial" panose="020B0604020202020204" pitchFamily="34" charset="0"/>
                </a:rPr>
                <a:t>2)/2)_𝑚𝑎𝑥=𝑒𝑈_𝑦𝑜𝑝</a:t>
              </a:r>
              <a:endParaRPr lang="ru-RU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1BF1E481-4C4A-4076-A5CF-5971031F3497}" type="parTrans" cxnId="{ABFB1362-9D8E-483C-A9AB-0C2EEC7817E3}">
      <dgm:prSet/>
      <dgm:spPr/>
      <dgm:t>
        <a:bodyPr/>
        <a:lstStyle/>
        <a:p>
          <a:endParaRPr lang="ru-RU"/>
        </a:p>
      </dgm:t>
    </dgm:pt>
    <dgm:pt modelId="{1118FA43-2349-4050-B968-040D8AF69D44}" type="sibTrans" cxnId="{ABFB1362-9D8E-483C-A9AB-0C2EEC7817E3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109EE75B-CF16-4740-BC36-AF00DFC18E42}">
          <dgm:prSet phldrT="[Текст]" custT="1"/>
          <dgm:spPr/>
          <dgm:t>
            <a:bodyPr/>
            <a:lstStyle/>
            <a:p>
              <a:pPr algn="ctr"/>
              <a14:m>
                <m:oMath xmlns:m="http://schemas.openxmlformats.org/officeDocument/2006/math">
                  <m:r>
                    <a:rPr lang="en-US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h</m:t>
                  </m:r>
                  <m:r>
                    <a:rPr lang="en-US" sz="4000" b="0" i="1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𝜈</m:t>
                  </m:r>
                  <m:r>
                    <a:rPr lang="en-US" sz="4000" b="0" i="1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r>
                    <a:rPr lang="en-US" sz="4000" b="0" i="1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𝐴</m:t>
                  </m:r>
                  <m:r>
                    <a:rPr lang="en-US" sz="4000" b="0" i="1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+</m:t>
                  </m:r>
                  <m:r>
                    <a:rPr lang="en-US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𝑒</m:t>
                  </m:r>
                  <m:sSub>
                    <m:sSubPr>
                      <m:ctrlPr>
                        <a:rPr lang="en-US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en-US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𝑈</m:t>
                      </m:r>
                    </m:e>
                    <m:sub>
                      <m:r>
                        <a:rPr lang="en-US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𝑦𝑜𝑝</m:t>
                      </m:r>
                    </m:sub>
                  </m:sSub>
                </m:oMath>
              </a14:m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;    </a:t>
              </a:r>
              <a14:m>
                <m:oMath xmlns:m="http://schemas.openxmlformats.org/officeDocument/2006/math">
                  <m:r>
                    <a:rPr lang="en-US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𝐴</m:t>
                  </m:r>
                  <m:r>
                    <a:rPr lang="en-US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r>
                    <a:rPr lang="en-US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h</m:t>
                  </m:r>
                  <m:sSub>
                    <m:sSubPr>
                      <m:ctrlPr>
                        <a:rPr lang="en-US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en-US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𝜈</m:t>
                      </m:r>
                    </m:e>
                    <m:sub>
                      <m:r>
                        <a:rPr lang="en-US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𝑚𝑖𝑛</m:t>
                      </m:r>
                    </m:sub>
                  </m:sSub>
                  <m:r>
                    <a:rPr lang="en-US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f>
                    <m:fPr>
                      <m:ctrlPr>
                        <a:rPr lang="en-US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r>
                        <a:rPr lang="en-US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h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𝑐</m:t>
                      </m:r>
                    </m:num>
                    <m:den>
                      <m:sSub>
                        <m:sSubPr>
                          <m:ctrlPr>
                            <a:rPr lang="en-US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𝜆</m:t>
                          </m:r>
                        </m:e>
                        <m:sub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0</m:t>
                          </m:r>
                        </m:sub>
                      </m:sSub>
                    </m:den>
                  </m:f>
                </m:oMath>
              </a14:m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  </a:t>
              </a:r>
              <a:endParaRPr lang="ru-RU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109EE75B-CF16-4740-BC36-AF00DFC18E42}">
          <dgm:prSet phldrT="[Текст]" custT="1"/>
          <dgm:spPr/>
          <dgm:t>
            <a:bodyPr/>
            <a:lstStyle/>
            <a:p>
              <a:pPr algn="ctr"/>
              <a:r>
                <a:rPr lang="en-US" sz="4000" b="0" i="0" smtClean="0">
                  <a:latin typeface="Cambria Math" panose="02040503050406030204" pitchFamily="18" charset="0"/>
                  <a:cs typeface="Arial" panose="020B0604020202020204" pitchFamily="34" charset="0"/>
                </a:rPr>
                <a:t>ℎ</a:t>
              </a:r>
              <a:r>
                <a:rPr lang="en-US" sz="4000" b="0" i="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𝜈=𝐴+</a:t>
              </a:r>
              <a:r>
                <a:rPr lang="en-US" sz="4000" b="0" i="0" smtClean="0">
                  <a:latin typeface="Cambria Math" panose="02040503050406030204" pitchFamily="18" charset="0"/>
                  <a:cs typeface="Arial" panose="020B0604020202020204" pitchFamily="34" charset="0"/>
                </a:rPr>
                <a:t>𝑒𝑈_𝑦𝑜𝑝</a:t>
              </a:r>
              <a:r>
                <a:rPr lang="en-US" sz="4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;    </a:t>
              </a:r>
              <a:r>
                <a:rPr lang="en-US" sz="4000" b="0" i="0" smtClean="0">
                  <a:latin typeface="Cambria Math" panose="02040503050406030204" pitchFamily="18" charset="0"/>
                  <a:cs typeface="Arial" panose="020B0604020202020204" pitchFamily="34" charset="0"/>
                </a:rPr>
                <a:t>𝐴=ℎ</a:t>
              </a:r>
              <a:r>
                <a:rPr lang="en-US" sz="4000" b="0" i="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𝜈_</a:t>
              </a:r>
              <a:r>
                <a:rPr lang="en-US" sz="4000" b="0" i="0" smtClean="0">
                  <a:latin typeface="Cambria Math" panose="02040503050406030204" pitchFamily="18" charset="0"/>
                  <a:cs typeface="Arial" panose="020B0604020202020204" pitchFamily="34" charset="0"/>
                </a:rPr>
                <a:t>𝑚𝑖𝑛=(ℎ∙𝑐)/</a:t>
              </a:r>
              <a:r>
                <a:rPr lang="en-US" sz="4000" b="0" i="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𝜆_</a:t>
              </a:r>
              <a:r>
                <a:rPr lang="en-US" sz="4000" b="0" i="0" smtClean="0">
                  <a:latin typeface="Cambria Math" panose="02040503050406030204" pitchFamily="18" charset="0"/>
                  <a:cs typeface="Arial" panose="020B0604020202020204" pitchFamily="34" charset="0"/>
                </a:rPr>
                <a:t>0 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  </a:t>
              </a:r>
              <a:endParaRPr lang="ru-RU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8C9FBF70-05A6-45ED-BCB6-E49E87F8DBDE}" type="parTrans" cxnId="{DDD42613-026E-4A7F-BAE1-DD55079433B8}">
      <dgm:prSet/>
      <dgm:spPr/>
      <dgm:t>
        <a:bodyPr/>
        <a:lstStyle/>
        <a:p>
          <a:endParaRPr lang="ru-RU"/>
        </a:p>
      </dgm:t>
    </dgm:pt>
    <dgm:pt modelId="{C02B65E5-BB67-4B3F-A497-218B89643E8E}" type="sibTrans" cxnId="{DDD42613-026E-4A7F-BAE1-DD55079433B8}">
      <dgm:prSet/>
      <dgm:spPr/>
      <dgm:t>
        <a:bodyPr/>
        <a:lstStyle/>
        <a:p>
          <a:endParaRPr lang="ru-RU"/>
        </a:p>
      </dgm:t>
    </dgm:pt>
    <dgm:pt modelId="{9D9CC8D6-92FB-4556-8522-D8926B54F638}" type="pres">
      <dgm:prSet presAssocID="{5FCEF20D-90D8-4EF4-8475-1AB1D4D24C48}" presName="Name0" presStyleCnt="0">
        <dgm:presLayoutVars>
          <dgm:chMax val="7"/>
          <dgm:chPref val="7"/>
          <dgm:dir/>
        </dgm:presLayoutVars>
      </dgm:prSet>
      <dgm:spPr/>
    </dgm:pt>
    <dgm:pt modelId="{268DD24B-0089-4637-B100-7C5369E615A4}" type="pres">
      <dgm:prSet presAssocID="{5FCEF20D-90D8-4EF4-8475-1AB1D4D24C48}" presName="Name1" presStyleCnt="0"/>
      <dgm:spPr/>
    </dgm:pt>
    <dgm:pt modelId="{48A79BA2-2BA9-42DC-A242-12D69D280C7D}" type="pres">
      <dgm:prSet presAssocID="{5FCEF20D-90D8-4EF4-8475-1AB1D4D24C48}" presName="cycle" presStyleCnt="0"/>
      <dgm:spPr/>
    </dgm:pt>
    <dgm:pt modelId="{2A660DB5-8B6A-4A60-8424-23A38912A9EA}" type="pres">
      <dgm:prSet presAssocID="{5FCEF20D-90D8-4EF4-8475-1AB1D4D24C48}" presName="srcNode" presStyleLbl="node1" presStyleIdx="0" presStyleCnt="3"/>
      <dgm:spPr/>
    </dgm:pt>
    <dgm:pt modelId="{504F573F-828B-46F7-92C0-3908353DD4B1}" type="pres">
      <dgm:prSet presAssocID="{5FCEF20D-90D8-4EF4-8475-1AB1D4D24C48}" presName="conn" presStyleLbl="parChTrans1D2" presStyleIdx="0" presStyleCnt="1"/>
      <dgm:spPr/>
    </dgm:pt>
    <dgm:pt modelId="{2C39F536-9308-448B-B2F6-59AE029E0399}" type="pres">
      <dgm:prSet presAssocID="{5FCEF20D-90D8-4EF4-8475-1AB1D4D24C48}" presName="extraNode" presStyleLbl="node1" presStyleIdx="0" presStyleCnt="3"/>
      <dgm:spPr/>
    </dgm:pt>
    <dgm:pt modelId="{99754172-BFE0-4714-AF36-8ED2EA17EC17}" type="pres">
      <dgm:prSet presAssocID="{5FCEF20D-90D8-4EF4-8475-1AB1D4D24C48}" presName="dstNode" presStyleLbl="node1" presStyleIdx="0" presStyleCnt="3"/>
      <dgm:spPr/>
    </dgm:pt>
    <dgm:pt modelId="{17C65CCF-B5DD-4FB0-AE50-FBC95BFECB8A}" type="pres">
      <dgm:prSet presAssocID="{04E6E8BC-FAF9-41A1-AD1D-2B2B4ED70FF9}" presName="text_1" presStyleLbl="node1" presStyleIdx="0" presStyleCnt="3" custScaleY="115433">
        <dgm:presLayoutVars>
          <dgm:bulletEnabled val="1"/>
        </dgm:presLayoutVars>
      </dgm:prSet>
      <dgm:spPr/>
    </dgm:pt>
    <dgm:pt modelId="{0CC37A20-A9DA-454E-BDB8-FCBF28D5BE38}" type="pres">
      <dgm:prSet presAssocID="{04E6E8BC-FAF9-41A1-AD1D-2B2B4ED70FF9}" presName="accent_1" presStyleCnt="0"/>
      <dgm:spPr/>
    </dgm:pt>
    <dgm:pt modelId="{2EA9DC61-1D57-457E-AA3A-3965FE328269}" type="pres">
      <dgm:prSet presAssocID="{04E6E8BC-FAF9-41A1-AD1D-2B2B4ED70FF9}" presName="accentRepeatNode" presStyleLbl="solidFgAcc1" presStyleIdx="0" presStyleCnt="3"/>
      <dgm:spPr/>
    </dgm:pt>
    <dgm:pt modelId="{0B393359-D7D5-4F8C-BAD5-E03C72C535C0}" type="pres">
      <dgm:prSet presAssocID="{A3E456A2-D326-4DA6-8127-B533CA59FC6D}" presName="text_2" presStyleLbl="node1" presStyleIdx="1" presStyleCnt="3" custScaleY="132752">
        <dgm:presLayoutVars>
          <dgm:bulletEnabled val="1"/>
        </dgm:presLayoutVars>
      </dgm:prSet>
      <dgm:spPr/>
    </dgm:pt>
    <dgm:pt modelId="{1C5DA001-1356-4E56-84A2-D558778BF11C}" type="pres">
      <dgm:prSet presAssocID="{A3E456A2-D326-4DA6-8127-B533CA59FC6D}" presName="accent_2" presStyleCnt="0"/>
      <dgm:spPr/>
    </dgm:pt>
    <dgm:pt modelId="{181D2663-E005-40D7-A353-1D0673874303}" type="pres">
      <dgm:prSet presAssocID="{A3E456A2-D326-4DA6-8127-B533CA59FC6D}" presName="accentRepeatNode" presStyleLbl="solidFgAcc1" presStyleIdx="1" presStyleCnt="3"/>
      <dgm:spPr/>
    </dgm:pt>
    <dgm:pt modelId="{38DE7C39-B9B7-4F15-BB0A-E79542A28A92}" type="pres">
      <dgm:prSet presAssocID="{109EE75B-CF16-4740-BC36-AF00DFC18E42}" presName="text_3" presStyleLbl="node1" presStyleIdx="2" presStyleCnt="3" custScaleY="110782" custLinFactNeighborX="132" custLinFactNeighborY="0">
        <dgm:presLayoutVars>
          <dgm:bulletEnabled val="1"/>
        </dgm:presLayoutVars>
      </dgm:prSet>
      <dgm:spPr/>
    </dgm:pt>
    <dgm:pt modelId="{F79F90E3-FF16-4D85-AC26-158336C757A0}" type="pres">
      <dgm:prSet presAssocID="{109EE75B-CF16-4740-BC36-AF00DFC18E42}" presName="accent_3" presStyleCnt="0"/>
      <dgm:spPr/>
    </dgm:pt>
    <dgm:pt modelId="{AAD8FE27-334A-4825-98E5-F65AAF82A0F6}" type="pres">
      <dgm:prSet presAssocID="{109EE75B-CF16-4740-BC36-AF00DFC18E42}" presName="accentRepeatNode" presStyleLbl="solidFgAcc1" presStyleIdx="2" presStyleCnt="3"/>
      <dgm:spPr/>
    </dgm:pt>
  </dgm:ptLst>
  <dgm:cxnLst>
    <dgm:cxn modelId="{C79C0509-C5F4-46F7-BF10-C5564AB61DD0}" type="presOf" srcId="{109EE75B-CF16-4740-BC36-AF00DFC18E42}" destId="{38DE7C39-B9B7-4F15-BB0A-E79542A28A92}" srcOrd="0" destOrd="0" presId="urn:microsoft.com/office/officeart/2008/layout/VerticalCurvedList"/>
    <dgm:cxn modelId="{DDD42613-026E-4A7F-BAE1-DD55079433B8}" srcId="{5FCEF20D-90D8-4EF4-8475-1AB1D4D24C48}" destId="{109EE75B-CF16-4740-BC36-AF00DFC18E42}" srcOrd="2" destOrd="0" parTransId="{8C9FBF70-05A6-45ED-BCB6-E49E87F8DBDE}" sibTransId="{C02B65E5-BB67-4B3F-A497-218B89643E8E}"/>
    <dgm:cxn modelId="{605BA71D-9D11-4DBC-8FA8-5B59033C250B}" srcId="{5FCEF20D-90D8-4EF4-8475-1AB1D4D24C48}" destId="{04E6E8BC-FAF9-41A1-AD1D-2B2B4ED70FF9}" srcOrd="0" destOrd="0" parTransId="{06ABCCED-9673-4424-86D3-4DD4F289ADB8}" sibTransId="{73E94E1F-1250-4185-88BA-AA589B81E497}"/>
    <dgm:cxn modelId="{ABFB1362-9D8E-483C-A9AB-0C2EEC7817E3}" srcId="{5FCEF20D-90D8-4EF4-8475-1AB1D4D24C48}" destId="{A3E456A2-D326-4DA6-8127-B533CA59FC6D}" srcOrd="1" destOrd="0" parTransId="{1BF1E481-4C4A-4076-A5CF-5971031F3497}" sibTransId="{1118FA43-2349-4050-B968-040D8AF69D44}"/>
    <dgm:cxn modelId="{F27E8D6A-32B9-49ED-B2D8-F869D899AFA2}" type="presOf" srcId="{73E94E1F-1250-4185-88BA-AA589B81E497}" destId="{504F573F-828B-46F7-92C0-3908353DD4B1}" srcOrd="0" destOrd="0" presId="urn:microsoft.com/office/officeart/2008/layout/VerticalCurvedList"/>
    <dgm:cxn modelId="{0970D86B-002E-487E-ACE8-0E7167FF3BCB}" type="presOf" srcId="{A3E456A2-D326-4DA6-8127-B533CA59FC6D}" destId="{0B393359-D7D5-4F8C-BAD5-E03C72C535C0}" srcOrd="0" destOrd="0" presId="urn:microsoft.com/office/officeart/2008/layout/VerticalCurvedList"/>
    <dgm:cxn modelId="{F134D350-B9E2-4F34-A426-F16364942BC4}" type="presOf" srcId="{5FCEF20D-90D8-4EF4-8475-1AB1D4D24C48}" destId="{9D9CC8D6-92FB-4556-8522-D8926B54F638}" srcOrd="0" destOrd="0" presId="urn:microsoft.com/office/officeart/2008/layout/VerticalCurvedList"/>
    <dgm:cxn modelId="{4CBE1891-B79D-4962-B620-971A6CE1B40D}" type="presOf" srcId="{04E6E8BC-FAF9-41A1-AD1D-2B2B4ED70FF9}" destId="{17C65CCF-B5DD-4FB0-AE50-FBC95BFECB8A}" srcOrd="0" destOrd="0" presId="urn:microsoft.com/office/officeart/2008/layout/VerticalCurvedList"/>
    <dgm:cxn modelId="{8E0E7688-3ED5-44E1-983B-34A345805D15}" type="presParOf" srcId="{9D9CC8D6-92FB-4556-8522-D8926B54F638}" destId="{268DD24B-0089-4637-B100-7C5369E615A4}" srcOrd="0" destOrd="0" presId="urn:microsoft.com/office/officeart/2008/layout/VerticalCurvedList"/>
    <dgm:cxn modelId="{BC81F8BB-3F90-4C1F-BA92-456DAD686CFB}" type="presParOf" srcId="{268DD24B-0089-4637-B100-7C5369E615A4}" destId="{48A79BA2-2BA9-42DC-A242-12D69D280C7D}" srcOrd="0" destOrd="0" presId="urn:microsoft.com/office/officeart/2008/layout/VerticalCurvedList"/>
    <dgm:cxn modelId="{5998E35E-9904-4F1F-AD9E-0F283D25DBC2}" type="presParOf" srcId="{48A79BA2-2BA9-42DC-A242-12D69D280C7D}" destId="{2A660DB5-8B6A-4A60-8424-23A38912A9EA}" srcOrd="0" destOrd="0" presId="urn:microsoft.com/office/officeart/2008/layout/VerticalCurvedList"/>
    <dgm:cxn modelId="{6128B4BF-6144-438B-BD34-03205D6794A1}" type="presParOf" srcId="{48A79BA2-2BA9-42DC-A242-12D69D280C7D}" destId="{504F573F-828B-46F7-92C0-3908353DD4B1}" srcOrd="1" destOrd="0" presId="urn:microsoft.com/office/officeart/2008/layout/VerticalCurvedList"/>
    <dgm:cxn modelId="{523F67FF-95E8-4D39-9DBE-C3C0A2A04D42}" type="presParOf" srcId="{48A79BA2-2BA9-42DC-A242-12D69D280C7D}" destId="{2C39F536-9308-448B-B2F6-59AE029E0399}" srcOrd="2" destOrd="0" presId="urn:microsoft.com/office/officeart/2008/layout/VerticalCurvedList"/>
    <dgm:cxn modelId="{251D39BF-07EA-4ADC-909B-9D3E9A91CC4C}" type="presParOf" srcId="{48A79BA2-2BA9-42DC-A242-12D69D280C7D}" destId="{99754172-BFE0-4714-AF36-8ED2EA17EC17}" srcOrd="3" destOrd="0" presId="urn:microsoft.com/office/officeart/2008/layout/VerticalCurvedList"/>
    <dgm:cxn modelId="{87C1217C-3CE1-4C9C-92D9-89BB86929140}" type="presParOf" srcId="{268DD24B-0089-4637-B100-7C5369E615A4}" destId="{17C65CCF-B5DD-4FB0-AE50-FBC95BFECB8A}" srcOrd="1" destOrd="0" presId="urn:microsoft.com/office/officeart/2008/layout/VerticalCurvedList"/>
    <dgm:cxn modelId="{5559AFA8-A811-4363-B76D-F04898C0590E}" type="presParOf" srcId="{268DD24B-0089-4637-B100-7C5369E615A4}" destId="{0CC37A20-A9DA-454E-BDB8-FCBF28D5BE38}" srcOrd="2" destOrd="0" presId="urn:microsoft.com/office/officeart/2008/layout/VerticalCurvedList"/>
    <dgm:cxn modelId="{2DB7EEC8-4A55-4994-82A9-93234168688F}" type="presParOf" srcId="{0CC37A20-A9DA-454E-BDB8-FCBF28D5BE38}" destId="{2EA9DC61-1D57-457E-AA3A-3965FE328269}" srcOrd="0" destOrd="0" presId="urn:microsoft.com/office/officeart/2008/layout/VerticalCurvedList"/>
    <dgm:cxn modelId="{91A643F2-1C96-46BD-B9B0-E2F47F1E689E}" type="presParOf" srcId="{268DD24B-0089-4637-B100-7C5369E615A4}" destId="{0B393359-D7D5-4F8C-BAD5-E03C72C535C0}" srcOrd="3" destOrd="0" presId="urn:microsoft.com/office/officeart/2008/layout/VerticalCurvedList"/>
    <dgm:cxn modelId="{AFB20759-A430-44D7-BC8F-AF9F9F61BC54}" type="presParOf" srcId="{268DD24B-0089-4637-B100-7C5369E615A4}" destId="{1C5DA001-1356-4E56-84A2-D558778BF11C}" srcOrd="4" destOrd="0" presId="urn:microsoft.com/office/officeart/2008/layout/VerticalCurvedList"/>
    <dgm:cxn modelId="{6817EC64-1D8B-4CC3-9DD4-3B2AA593D91E}" type="presParOf" srcId="{1C5DA001-1356-4E56-84A2-D558778BF11C}" destId="{181D2663-E005-40D7-A353-1D0673874303}" srcOrd="0" destOrd="0" presId="urn:microsoft.com/office/officeart/2008/layout/VerticalCurvedList"/>
    <dgm:cxn modelId="{D5D9C3AC-B61E-4338-903C-7A6AF4C12B54}" type="presParOf" srcId="{268DD24B-0089-4637-B100-7C5369E615A4}" destId="{38DE7C39-B9B7-4F15-BB0A-E79542A28A92}" srcOrd="5" destOrd="0" presId="urn:microsoft.com/office/officeart/2008/layout/VerticalCurvedList"/>
    <dgm:cxn modelId="{DC476A70-F79E-4D6E-AB42-66999A0461B1}" type="presParOf" srcId="{268DD24B-0089-4637-B100-7C5369E615A4}" destId="{F79F90E3-FF16-4D85-AC26-158336C757A0}" srcOrd="6" destOrd="0" presId="urn:microsoft.com/office/officeart/2008/layout/VerticalCurvedList"/>
    <dgm:cxn modelId="{3B0E1478-F264-4F6D-AD1F-BF520AD2EF4E}" type="presParOf" srcId="{F79F90E3-FF16-4D85-AC26-158336C757A0}" destId="{AAD8FE27-334A-4825-98E5-F65AAF82A0F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FCEF20D-90D8-4EF4-8475-1AB1D4D24C48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4E6E8BC-FAF9-41A1-AD1D-2B2B4ED70FF9}">
      <dgm:prSet phldrT="[Текст]" custT="1"/>
      <dgm:spPr>
        <a:blipFill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06ABCCED-9673-4424-86D3-4DD4F289ADB8}" type="parTrans" cxnId="{605BA71D-9D11-4DBC-8FA8-5B59033C250B}">
      <dgm:prSet/>
      <dgm:spPr/>
      <dgm:t>
        <a:bodyPr/>
        <a:lstStyle/>
        <a:p>
          <a:endParaRPr lang="ru-RU"/>
        </a:p>
      </dgm:t>
    </dgm:pt>
    <dgm:pt modelId="{73E94E1F-1250-4185-88BA-AA589B81E497}" type="sibTrans" cxnId="{605BA71D-9D11-4DBC-8FA8-5B59033C250B}">
      <dgm:prSet/>
      <dgm:spPr/>
      <dgm:t>
        <a:bodyPr/>
        <a:lstStyle/>
        <a:p>
          <a:endParaRPr lang="ru-RU"/>
        </a:p>
      </dgm:t>
    </dgm:pt>
    <dgm:pt modelId="{A3E456A2-D326-4DA6-8127-B533CA59FC6D}">
      <dgm:prSet phldrT="[Текст]" custT="1"/>
      <dgm:spPr>
        <a:blipFill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1BF1E481-4C4A-4076-A5CF-5971031F3497}" type="parTrans" cxnId="{ABFB1362-9D8E-483C-A9AB-0C2EEC7817E3}">
      <dgm:prSet/>
      <dgm:spPr/>
      <dgm:t>
        <a:bodyPr/>
        <a:lstStyle/>
        <a:p>
          <a:endParaRPr lang="ru-RU"/>
        </a:p>
      </dgm:t>
    </dgm:pt>
    <dgm:pt modelId="{1118FA43-2349-4050-B968-040D8AF69D44}" type="sibTrans" cxnId="{ABFB1362-9D8E-483C-A9AB-0C2EEC7817E3}">
      <dgm:prSet/>
      <dgm:spPr/>
      <dgm:t>
        <a:bodyPr/>
        <a:lstStyle/>
        <a:p>
          <a:endParaRPr lang="ru-RU"/>
        </a:p>
      </dgm:t>
    </dgm:pt>
    <dgm:pt modelId="{109EE75B-CF16-4740-BC36-AF00DFC18E42}">
      <dgm:prSet phldrT="[Текст]" custT="1"/>
      <dgm:spPr>
        <a:blipFill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8C9FBF70-05A6-45ED-BCB6-E49E87F8DBDE}" type="parTrans" cxnId="{DDD42613-026E-4A7F-BAE1-DD55079433B8}">
      <dgm:prSet/>
      <dgm:spPr/>
      <dgm:t>
        <a:bodyPr/>
        <a:lstStyle/>
        <a:p>
          <a:endParaRPr lang="ru-RU"/>
        </a:p>
      </dgm:t>
    </dgm:pt>
    <dgm:pt modelId="{C02B65E5-BB67-4B3F-A497-218B89643E8E}" type="sibTrans" cxnId="{DDD42613-026E-4A7F-BAE1-DD55079433B8}">
      <dgm:prSet/>
      <dgm:spPr/>
      <dgm:t>
        <a:bodyPr/>
        <a:lstStyle/>
        <a:p>
          <a:endParaRPr lang="ru-RU"/>
        </a:p>
      </dgm:t>
    </dgm:pt>
    <dgm:pt modelId="{9D9CC8D6-92FB-4556-8522-D8926B54F638}" type="pres">
      <dgm:prSet presAssocID="{5FCEF20D-90D8-4EF4-8475-1AB1D4D24C48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268DD24B-0089-4637-B100-7C5369E615A4}" type="pres">
      <dgm:prSet presAssocID="{5FCEF20D-90D8-4EF4-8475-1AB1D4D24C48}" presName="Name1" presStyleCnt="0"/>
      <dgm:spPr/>
    </dgm:pt>
    <dgm:pt modelId="{48A79BA2-2BA9-42DC-A242-12D69D280C7D}" type="pres">
      <dgm:prSet presAssocID="{5FCEF20D-90D8-4EF4-8475-1AB1D4D24C48}" presName="cycle" presStyleCnt="0"/>
      <dgm:spPr/>
    </dgm:pt>
    <dgm:pt modelId="{2A660DB5-8B6A-4A60-8424-23A38912A9EA}" type="pres">
      <dgm:prSet presAssocID="{5FCEF20D-90D8-4EF4-8475-1AB1D4D24C48}" presName="srcNode" presStyleLbl="node1" presStyleIdx="0" presStyleCnt="3"/>
      <dgm:spPr/>
    </dgm:pt>
    <dgm:pt modelId="{504F573F-828B-46F7-92C0-3908353DD4B1}" type="pres">
      <dgm:prSet presAssocID="{5FCEF20D-90D8-4EF4-8475-1AB1D4D24C48}" presName="conn" presStyleLbl="parChTrans1D2" presStyleIdx="0" presStyleCnt="1"/>
      <dgm:spPr/>
      <dgm:t>
        <a:bodyPr/>
        <a:lstStyle/>
        <a:p>
          <a:endParaRPr lang="ru-RU"/>
        </a:p>
      </dgm:t>
    </dgm:pt>
    <dgm:pt modelId="{2C39F536-9308-448B-B2F6-59AE029E0399}" type="pres">
      <dgm:prSet presAssocID="{5FCEF20D-90D8-4EF4-8475-1AB1D4D24C48}" presName="extraNode" presStyleLbl="node1" presStyleIdx="0" presStyleCnt="3"/>
      <dgm:spPr/>
    </dgm:pt>
    <dgm:pt modelId="{99754172-BFE0-4714-AF36-8ED2EA17EC17}" type="pres">
      <dgm:prSet presAssocID="{5FCEF20D-90D8-4EF4-8475-1AB1D4D24C48}" presName="dstNode" presStyleLbl="node1" presStyleIdx="0" presStyleCnt="3"/>
      <dgm:spPr/>
    </dgm:pt>
    <dgm:pt modelId="{17C65CCF-B5DD-4FB0-AE50-FBC95BFECB8A}" type="pres">
      <dgm:prSet presAssocID="{04E6E8BC-FAF9-41A1-AD1D-2B2B4ED70FF9}" presName="text_1" presStyleLbl="node1" presStyleIdx="0" presStyleCnt="3" custScaleY="1154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C37A20-A9DA-454E-BDB8-FCBF28D5BE38}" type="pres">
      <dgm:prSet presAssocID="{04E6E8BC-FAF9-41A1-AD1D-2B2B4ED70FF9}" presName="accent_1" presStyleCnt="0"/>
      <dgm:spPr/>
    </dgm:pt>
    <dgm:pt modelId="{2EA9DC61-1D57-457E-AA3A-3965FE328269}" type="pres">
      <dgm:prSet presAssocID="{04E6E8BC-FAF9-41A1-AD1D-2B2B4ED70FF9}" presName="accentRepeatNode" presStyleLbl="solidFgAcc1" presStyleIdx="0" presStyleCnt="3"/>
      <dgm:spPr/>
    </dgm:pt>
    <dgm:pt modelId="{0B393359-D7D5-4F8C-BAD5-E03C72C535C0}" type="pres">
      <dgm:prSet presAssocID="{A3E456A2-D326-4DA6-8127-B533CA59FC6D}" presName="text_2" presStyleLbl="node1" presStyleIdx="1" presStyleCnt="3" custScaleY="1327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5DA001-1356-4E56-84A2-D558778BF11C}" type="pres">
      <dgm:prSet presAssocID="{A3E456A2-D326-4DA6-8127-B533CA59FC6D}" presName="accent_2" presStyleCnt="0"/>
      <dgm:spPr/>
    </dgm:pt>
    <dgm:pt modelId="{181D2663-E005-40D7-A353-1D0673874303}" type="pres">
      <dgm:prSet presAssocID="{A3E456A2-D326-4DA6-8127-B533CA59FC6D}" presName="accentRepeatNode" presStyleLbl="solidFgAcc1" presStyleIdx="1" presStyleCnt="3"/>
      <dgm:spPr/>
    </dgm:pt>
    <dgm:pt modelId="{38DE7C39-B9B7-4F15-BB0A-E79542A28A92}" type="pres">
      <dgm:prSet presAssocID="{109EE75B-CF16-4740-BC36-AF00DFC18E42}" presName="text_3" presStyleLbl="node1" presStyleIdx="2" presStyleCnt="3" custScaleY="110782" custLinFactNeighborX="132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9F90E3-FF16-4D85-AC26-158336C757A0}" type="pres">
      <dgm:prSet presAssocID="{109EE75B-CF16-4740-BC36-AF00DFC18E42}" presName="accent_3" presStyleCnt="0"/>
      <dgm:spPr/>
    </dgm:pt>
    <dgm:pt modelId="{AAD8FE27-334A-4825-98E5-F65AAF82A0F6}" type="pres">
      <dgm:prSet presAssocID="{109EE75B-CF16-4740-BC36-AF00DFC18E42}" presName="accentRepeatNode" presStyleLbl="solidFgAcc1" presStyleIdx="2" presStyleCnt="3"/>
      <dgm:spPr/>
    </dgm:pt>
  </dgm:ptLst>
  <dgm:cxnLst>
    <dgm:cxn modelId="{F134D350-B9E2-4F34-A426-F16364942BC4}" type="presOf" srcId="{5FCEF20D-90D8-4EF4-8475-1AB1D4D24C48}" destId="{9D9CC8D6-92FB-4556-8522-D8926B54F638}" srcOrd="0" destOrd="0" presId="urn:microsoft.com/office/officeart/2008/layout/VerticalCurvedList"/>
    <dgm:cxn modelId="{0970D86B-002E-487E-ACE8-0E7167FF3BCB}" type="presOf" srcId="{A3E456A2-D326-4DA6-8127-B533CA59FC6D}" destId="{0B393359-D7D5-4F8C-BAD5-E03C72C535C0}" srcOrd="0" destOrd="0" presId="urn:microsoft.com/office/officeart/2008/layout/VerticalCurvedList"/>
    <dgm:cxn modelId="{DDD42613-026E-4A7F-BAE1-DD55079433B8}" srcId="{5FCEF20D-90D8-4EF4-8475-1AB1D4D24C48}" destId="{109EE75B-CF16-4740-BC36-AF00DFC18E42}" srcOrd="2" destOrd="0" parTransId="{8C9FBF70-05A6-45ED-BCB6-E49E87F8DBDE}" sibTransId="{C02B65E5-BB67-4B3F-A497-218B89643E8E}"/>
    <dgm:cxn modelId="{C79C0509-C5F4-46F7-BF10-C5564AB61DD0}" type="presOf" srcId="{109EE75B-CF16-4740-BC36-AF00DFC18E42}" destId="{38DE7C39-B9B7-4F15-BB0A-E79542A28A92}" srcOrd="0" destOrd="0" presId="urn:microsoft.com/office/officeart/2008/layout/VerticalCurvedList"/>
    <dgm:cxn modelId="{605BA71D-9D11-4DBC-8FA8-5B59033C250B}" srcId="{5FCEF20D-90D8-4EF4-8475-1AB1D4D24C48}" destId="{04E6E8BC-FAF9-41A1-AD1D-2B2B4ED70FF9}" srcOrd="0" destOrd="0" parTransId="{06ABCCED-9673-4424-86D3-4DD4F289ADB8}" sibTransId="{73E94E1F-1250-4185-88BA-AA589B81E497}"/>
    <dgm:cxn modelId="{F27E8D6A-32B9-49ED-B2D8-F869D899AFA2}" type="presOf" srcId="{73E94E1F-1250-4185-88BA-AA589B81E497}" destId="{504F573F-828B-46F7-92C0-3908353DD4B1}" srcOrd="0" destOrd="0" presId="urn:microsoft.com/office/officeart/2008/layout/VerticalCurvedList"/>
    <dgm:cxn modelId="{4CBE1891-B79D-4962-B620-971A6CE1B40D}" type="presOf" srcId="{04E6E8BC-FAF9-41A1-AD1D-2B2B4ED70FF9}" destId="{17C65CCF-B5DD-4FB0-AE50-FBC95BFECB8A}" srcOrd="0" destOrd="0" presId="urn:microsoft.com/office/officeart/2008/layout/VerticalCurvedList"/>
    <dgm:cxn modelId="{ABFB1362-9D8E-483C-A9AB-0C2EEC7817E3}" srcId="{5FCEF20D-90D8-4EF4-8475-1AB1D4D24C48}" destId="{A3E456A2-D326-4DA6-8127-B533CA59FC6D}" srcOrd="1" destOrd="0" parTransId="{1BF1E481-4C4A-4076-A5CF-5971031F3497}" sibTransId="{1118FA43-2349-4050-B968-040D8AF69D44}"/>
    <dgm:cxn modelId="{8E0E7688-3ED5-44E1-983B-34A345805D15}" type="presParOf" srcId="{9D9CC8D6-92FB-4556-8522-D8926B54F638}" destId="{268DD24B-0089-4637-B100-7C5369E615A4}" srcOrd="0" destOrd="0" presId="urn:microsoft.com/office/officeart/2008/layout/VerticalCurvedList"/>
    <dgm:cxn modelId="{BC81F8BB-3F90-4C1F-BA92-456DAD686CFB}" type="presParOf" srcId="{268DD24B-0089-4637-B100-7C5369E615A4}" destId="{48A79BA2-2BA9-42DC-A242-12D69D280C7D}" srcOrd="0" destOrd="0" presId="urn:microsoft.com/office/officeart/2008/layout/VerticalCurvedList"/>
    <dgm:cxn modelId="{5998E35E-9904-4F1F-AD9E-0F283D25DBC2}" type="presParOf" srcId="{48A79BA2-2BA9-42DC-A242-12D69D280C7D}" destId="{2A660DB5-8B6A-4A60-8424-23A38912A9EA}" srcOrd="0" destOrd="0" presId="urn:microsoft.com/office/officeart/2008/layout/VerticalCurvedList"/>
    <dgm:cxn modelId="{6128B4BF-6144-438B-BD34-03205D6794A1}" type="presParOf" srcId="{48A79BA2-2BA9-42DC-A242-12D69D280C7D}" destId="{504F573F-828B-46F7-92C0-3908353DD4B1}" srcOrd="1" destOrd="0" presId="urn:microsoft.com/office/officeart/2008/layout/VerticalCurvedList"/>
    <dgm:cxn modelId="{523F67FF-95E8-4D39-9DBE-C3C0A2A04D42}" type="presParOf" srcId="{48A79BA2-2BA9-42DC-A242-12D69D280C7D}" destId="{2C39F536-9308-448B-B2F6-59AE029E0399}" srcOrd="2" destOrd="0" presId="urn:microsoft.com/office/officeart/2008/layout/VerticalCurvedList"/>
    <dgm:cxn modelId="{251D39BF-07EA-4ADC-909B-9D3E9A91CC4C}" type="presParOf" srcId="{48A79BA2-2BA9-42DC-A242-12D69D280C7D}" destId="{99754172-BFE0-4714-AF36-8ED2EA17EC17}" srcOrd="3" destOrd="0" presId="urn:microsoft.com/office/officeart/2008/layout/VerticalCurvedList"/>
    <dgm:cxn modelId="{87C1217C-3CE1-4C9C-92D9-89BB86929140}" type="presParOf" srcId="{268DD24B-0089-4637-B100-7C5369E615A4}" destId="{17C65CCF-B5DD-4FB0-AE50-FBC95BFECB8A}" srcOrd="1" destOrd="0" presId="urn:microsoft.com/office/officeart/2008/layout/VerticalCurvedList"/>
    <dgm:cxn modelId="{5559AFA8-A811-4363-B76D-F04898C0590E}" type="presParOf" srcId="{268DD24B-0089-4637-B100-7C5369E615A4}" destId="{0CC37A20-A9DA-454E-BDB8-FCBF28D5BE38}" srcOrd="2" destOrd="0" presId="urn:microsoft.com/office/officeart/2008/layout/VerticalCurvedList"/>
    <dgm:cxn modelId="{2DB7EEC8-4A55-4994-82A9-93234168688F}" type="presParOf" srcId="{0CC37A20-A9DA-454E-BDB8-FCBF28D5BE38}" destId="{2EA9DC61-1D57-457E-AA3A-3965FE328269}" srcOrd="0" destOrd="0" presId="urn:microsoft.com/office/officeart/2008/layout/VerticalCurvedList"/>
    <dgm:cxn modelId="{91A643F2-1C96-46BD-B9B0-E2F47F1E689E}" type="presParOf" srcId="{268DD24B-0089-4637-B100-7C5369E615A4}" destId="{0B393359-D7D5-4F8C-BAD5-E03C72C535C0}" srcOrd="3" destOrd="0" presId="urn:microsoft.com/office/officeart/2008/layout/VerticalCurvedList"/>
    <dgm:cxn modelId="{AFB20759-A430-44D7-BC8F-AF9F9F61BC54}" type="presParOf" srcId="{268DD24B-0089-4637-B100-7C5369E615A4}" destId="{1C5DA001-1356-4E56-84A2-D558778BF11C}" srcOrd="4" destOrd="0" presId="urn:microsoft.com/office/officeart/2008/layout/VerticalCurvedList"/>
    <dgm:cxn modelId="{6817EC64-1D8B-4CC3-9DD4-3B2AA593D91E}" type="presParOf" srcId="{1C5DA001-1356-4E56-84A2-D558778BF11C}" destId="{181D2663-E005-40D7-A353-1D0673874303}" srcOrd="0" destOrd="0" presId="urn:microsoft.com/office/officeart/2008/layout/VerticalCurvedList"/>
    <dgm:cxn modelId="{D5D9C3AC-B61E-4338-903C-7A6AF4C12B54}" type="presParOf" srcId="{268DD24B-0089-4637-B100-7C5369E615A4}" destId="{38DE7C39-B9B7-4F15-BB0A-E79542A28A92}" srcOrd="5" destOrd="0" presId="urn:microsoft.com/office/officeart/2008/layout/VerticalCurvedList"/>
    <dgm:cxn modelId="{DC476A70-F79E-4D6E-AB42-66999A0461B1}" type="presParOf" srcId="{268DD24B-0089-4637-B100-7C5369E615A4}" destId="{F79F90E3-FF16-4D85-AC26-158336C757A0}" srcOrd="6" destOrd="0" presId="urn:microsoft.com/office/officeart/2008/layout/VerticalCurvedList"/>
    <dgm:cxn modelId="{3B0E1478-F264-4F6D-AD1F-BF520AD2EF4E}" type="presParOf" srcId="{F79F90E3-FF16-4D85-AC26-158336C757A0}" destId="{AAD8FE27-334A-4825-98E5-F65AAF82A0F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FCEF20D-90D8-4EF4-8475-1AB1D4D24C48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04E6E8BC-FAF9-41A1-AD1D-2B2B4ED70FF9}">
          <dgm:prSet phldrT="[Текст]" custT="1"/>
          <dgm:spPr/>
          <dgm:t>
            <a:bodyPr/>
            <a:lstStyle/>
            <a:p>
              <a:pPr algn="ctr"/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Yorug‘lik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impulsi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:   </a:t>
              </a:r>
              <a14:m>
                <m:oMath xmlns:m="http://schemas.openxmlformats.org/officeDocument/2006/math">
                  <m:r>
                    <a:rPr lang="en-US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𝑝</m:t>
                  </m:r>
                  <m:r>
                    <a:rPr lang="en-US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r>
                    <a:rPr lang="en-US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𝑚𝑐</m:t>
                  </m:r>
                  <m:r>
                    <a:rPr lang="en-US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;   </m:t>
                  </m:r>
                  <m:r>
                    <a:rPr lang="en-US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𝑝</m:t>
                  </m:r>
                  <m:r>
                    <a:rPr lang="en-US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f>
                    <m:fPr>
                      <m:ctrlPr>
                        <a:rPr lang="en-US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r>
                        <a:rPr lang="en-US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h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𝜈</m:t>
                      </m:r>
                    </m:num>
                    <m:den>
                      <m:r>
                        <a:rPr lang="en-US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𝑐</m:t>
                      </m:r>
                    </m:den>
                  </m:f>
                  <m:r>
                    <a:rPr lang="en-US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f>
                    <m:fPr>
                      <m:ctrlPr>
                        <a:rPr lang="en-US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r>
                        <a:rPr lang="en-US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h</m:t>
                      </m:r>
                    </m:num>
                    <m:den>
                      <m:r>
                        <a:rPr lang="en-US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𝜆</m:t>
                      </m:r>
                    </m:den>
                  </m:f>
                </m:oMath>
              </a14:m>
              <a:endParaRPr lang="ru-RU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04E6E8BC-FAF9-41A1-AD1D-2B2B4ED70FF9}">
          <dgm:prSet phldrT="[Текст]" custT="1"/>
          <dgm:spPr/>
          <dgm:t>
            <a:bodyPr/>
            <a:lstStyle/>
            <a:p>
              <a:pPr algn="ctr"/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Yorug‘lik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impulsi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:   </a:t>
              </a:r>
              <a:r>
                <a:rPr lang="en-US" sz="4000" b="0" i="0">
                  <a:latin typeface="Cambria Math" panose="02040503050406030204" pitchFamily="18" charset="0"/>
                  <a:cs typeface="Arial" panose="020B0604020202020204" pitchFamily="34" charset="0"/>
                </a:rPr>
                <a:t>𝑝=𝑚𝑐;   𝑝=ℎ</a:t>
              </a:r>
              <a:r>
                <a:rPr lang="en-US" sz="40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𝜈/</a:t>
              </a:r>
              <a:r>
                <a:rPr lang="en-US" sz="4000" b="0" i="0">
                  <a:latin typeface="Cambria Math" panose="02040503050406030204" pitchFamily="18" charset="0"/>
                  <a:cs typeface="Arial" panose="020B0604020202020204" pitchFamily="34" charset="0"/>
                </a:rPr>
                <a:t>𝑐=ℎ/</a:t>
              </a:r>
              <a:r>
                <a:rPr lang="en-US" sz="40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𝜆</a:t>
              </a:r>
              <a:endParaRPr lang="ru-RU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06ABCCED-9673-4424-86D3-4DD4F289ADB8}" type="parTrans" cxnId="{605BA71D-9D11-4DBC-8FA8-5B59033C250B}">
      <dgm:prSet/>
      <dgm:spPr/>
      <dgm:t>
        <a:bodyPr/>
        <a:lstStyle/>
        <a:p>
          <a:endParaRPr lang="ru-RU"/>
        </a:p>
      </dgm:t>
    </dgm:pt>
    <dgm:pt modelId="{73E94E1F-1250-4185-88BA-AA589B81E497}" type="sibTrans" cxnId="{605BA71D-9D11-4DBC-8FA8-5B59033C250B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A3E456A2-D326-4DA6-8127-B533CA59FC6D}">
          <dgm:prSet phldrT="[Текст]" custT="1"/>
          <dgm:spPr/>
          <dgm:t>
            <a:bodyPr/>
            <a:lstStyle/>
            <a:p>
              <a:pPr algn="ctr"/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Absolyut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qora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yuzaga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bosim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:   </a:t>
              </a:r>
              <a14:m>
                <m:oMath xmlns:m="http://schemas.openxmlformats.org/officeDocument/2006/math">
                  <m:sSub>
                    <m:sSubPr>
                      <m:ctrlPr>
                        <a:rPr lang="en-US" sz="320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en-US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𝑝</m:t>
                      </m:r>
                    </m:e>
                    <m:sub>
                      <m:r>
                        <a:rPr lang="en-US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</m:t>
                      </m:r>
                    </m:sub>
                  </m:sSub>
                  <m:r>
                    <a:rPr lang="en-US" sz="32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f>
                    <m:fPr>
                      <m:ctrlPr>
                        <a:rPr lang="en-US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r>
                        <a:rPr lang="en-US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𝐹</m:t>
                      </m:r>
                    </m:num>
                    <m:den>
                      <m:r>
                        <a:rPr lang="en-US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𝑆</m:t>
                      </m:r>
                    </m:den>
                  </m:f>
                  <m:r>
                    <a:rPr lang="en-US" sz="32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f>
                    <m:fPr>
                      <m:ctrlPr>
                        <a:rPr lang="en-US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r>
                        <a:rPr lang="en-US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𝑁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∆(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𝑚𝑐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</m:num>
                    <m:den>
                      <m:r>
                        <a:rPr lang="en-US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𝑆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∙∆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𝑡</m:t>
                      </m:r>
                    </m:den>
                  </m:f>
                </m:oMath>
              </a14:m>
              <a:endParaRPr lang="ru-RU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A3E456A2-D326-4DA6-8127-B533CA59FC6D}">
          <dgm:prSet phldrT="[Текст]" custT="1"/>
          <dgm:spPr/>
          <dgm:t>
            <a:bodyPr/>
            <a:lstStyle/>
            <a:p>
              <a:pPr algn="ctr"/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Absolyut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qora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yuzaga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bosim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:   </a:t>
              </a:r>
              <a:r>
                <a:rPr lang="en-US" sz="3200" b="0" i="0">
                  <a:latin typeface="Cambria Math" panose="02040503050406030204" pitchFamily="18" charset="0"/>
                  <a:cs typeface="Arial" panose="020B0604020202020204" pitchFamily="34" charset="0"/>
                </a:rPr>
                <a:t>𝑝_1=𝐹/𝑆=(𝑁</a:t>
              </a:r>
              <a:r>
                <a:rPr lang="en-US" sz="32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∆(𝑚𝑐))/(</a:t>
              </a:r>
              <a:r>
                <a:rPr lang="en-US" sz="3200" b="0" i="0">
                  <a:latin typeface="Cambria Math" panose="02040503050406030204" pitchFamily="18" charset="0"/>
                  <a:cs typeface="Arial" panose="020B0604020202020204" pitchFamily="34" charset="0"/>
                </a:rPr>
                <a:t>𝑆∙</a:t>
              </a:r>
              <a:r>
                <a:rPr lang="en-US" sz="32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∆𝑡)</a:t>
              </a:r>
              <a:endParaRPr lang="ru-RU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1BF1E481-4C4A-4076-A5CF-5971031F3497}" type="parTrans" cxnId="{ABFB1362-9D8E-483C-A9AB-0C2EEC7817E3}">
      <dgm:prSet/>
      <dgm:spPr/>
      <dgm:t>
        <a:bodyPr/>
        <a:lstStyle/>
        <a:p>
          <a:endParaRPr lang="ru-RU"/>
        </a:p>
      </dgm:t>
    </dgm:pt>
    <dgm:pt modelId="{1118FA43-2349-4050-B968-040D8AF69D44}" type="sibTrans" cxnId="{ABFB1362-9D8E-483C-A9AB-0C2EEC7817E3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109EE75B-CF16-4740-BC36-AF00DFC18E42}">
          <dgm:prSet phldrT="[Текст]" custT="1"/>
          <dgm:spPr/>
          <dgm:t>
            <a:bodyPr/>
            <a:lstStyle/>
            <a:p>
              <a:pPr algn="ctr"/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Yaltiroq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yuzaga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bosim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:  </a:t>
              </a:r>
              <a14:m>
                <m:oMath xmlns:m="http://schemas.openxmlformats.org/officeDocument/2006/math">
                  <m:sSub>
                    <m:sSubPr>
                      <m:ctrlPr>
                        <a:rPr lang="en-US" sz="400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en-US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𝑝</m:t>
                      </m:r>
                    </m:e>
                    <m:sub>
                      <m:r>
                        <a:rPr lang="en-US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</m:t>
                      </m:r>
                    </m:sub>
                  </m:sSub>
                  <m:r>
                    <a:rPr lang="en-US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f>
                    <m:fPr>
                      <m:ctrlPr>
                        <a:rPr lang="en-US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r>
                        <a:rPr lang="en-US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𝑁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∙2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𝑚𝑐</m:t>
                      </m:r>
                    </m:num>
                    <m:den>
                      <m:r>
                        <a:rPr lang="en-US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𝑆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∙∆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𝑡</m:t>
                      </m:r>
                    </m:den>
                  </m:f>
                </m:oMath>
              </a14:m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109EE75B-CF16-4740-BC36-AF00DFC18E42}">
          <dgm:prSet phldrT="[Текст]" custT="1"/>
          <dgm:spPr/>
          <dgm:t>
            <a:bodyPr/>
            <a:lstStyle/>
            <a:p>
              <a:pPr algn="ctr"/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Yaltiroq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yuzaga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000" dirty="0" err="1">
                  <a:latin typeface="Arial" panose="020B0604020202020204" pitchFamily="34" charset="0"/>
                  <a:cs typeface="Arial" panose="020B0604020202020204" pitchFamily="34" charset="0"/>
                </a:rPr>
                <a:t>bosim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:  </a:t>
              </a:r>
              <a:r>
                <a:rPr lang="en-US" sz="4000" b="0" i="0">
                  <a:latin typeface="Cambria Math" panose="02040503050406030204" pitchFamily="18" charset="0"/>
                  <a:cs typeface="Arial" panose="020B0604020202020204" pitchFamily="34" charset="0"/>
                </a:rPr>
                <a:t>𝑝_1=(𝑁∙</a:t>
              </a:r>
              <a:r>
                <a:rPr lang="en-US" sz="40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2𝑚𝑐)/(</a:t>
              </a:r>
              <a:r>
                <a:rPr lang="en-US" sz="4000" b="0" i="0">
                  <a:latin typeface="Cambria Math" panose="02040503050406030204" pitchFamily="18" charset="0"/>
                  <a:cs typeface="Arial" panose="020B0604020202020204" pitchFamily="34" charset="0"/>
                </a:rPr>
                <a:t>𝑆∙∆</a:t>
              </a:r>
              <a:r>
                <a:rPr lang="en-US" sz="40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𝑡)</a:t>
              </a:r>
              <a:r>
                <a:rPr lang="en-US" sz="40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8C9FBF70-05A6-45ED-BCB6-E49E87F8DBDE}" type="parTrans" cxnId="{DDD42613-026E-4A7F-BAE1-DD55079433B8}">
      <dgm:prSet/>
      <dgm:spPr/>
      <dgm:t>
        <a:bodyPr/>
        <a:lstStyle/>
        <a:p>
          <a:endParaRPr lang="ru-RU"/>
        </a:p>
      </dgm:t>
    </dgm:pt>
    <dgm:pt modelId="{C02B65E5-BB67-4B3F-A497-218B89643E8E}" type="sibTrans" cxnId="{DDD42613-026E-4A7F-BAE1-DD55079433B8}">
      <dgm:prSet/>
      <dgm:spPr/>
      <dgm:t>
        <a:bodyPr/>
        <a:lstStyle/>
        <a:p>
          <a:endParaRPr lang="ru-RU"/>
        </a:p>
      </dgm:t>
    </dgm:pt>
    <dgm:pt modelId="{9D9CC8D6-92FB-4556-8522-D8926B54F638}" type="pres">
      <dgm:prSet presAssocID="{5FCEF20D-90D8-4EF4-8475-1AB1D4D24C48}" presName="Name0" presStyleCnt="0">
        <dgm:presLayoutVars>
          <dgm:chMax val="7"/>
          <dgm:chPref val="7"/>
          <dgm:dir/>
        </dgm:presLayoutVars>
      </dgm:prSet>
      <dgm:spPr/>
    </dgm:pt>
    <dgm:pt modelId="{268DD24B-0089-4637-B100-7C5369E615A4}" type="pres">
      <dgm:prSet presAssocID="{5FCEF20D-90D8-4EF4-8475-1AB1D4D24C48}" presName="Name1" presStyleCnt="0"/>
      <dgm:spPr/>
    </dgm:pt>
    <dgm:pt modelId="{48A79BA2-2BA9-42DC-A242-12D69D280C7D}" type="pres">
      <dgm:prSet presAssocID="{5FCEF20D-90D8-4EF4-8475-1AB1D4D24C48}" presName="cycle" presStyleCnt="0"/>
      <dgm:spPr/>
    </dgm:pt>
    <dgm:pt modelId="{2A660DB5-8B6A-4A60-8424-23A38912A9EA}" type="pres">
      <dgm:prSet presAssocID="{5FCEF20D-90D8-4EF4-8475-1AB1D4D24C48}" presName="srcNode" presStyleLbl="node1" presStyleIdx="0" presStyleCnt="3"/>
      <dgm:spPr/>
    </dgm:pt>
    <dgm:pt modelId="{504F573F-828B-46F7-92C0-3908353DD4B1}" type="pres">
      <dgm:prSet presAssocID="{5FCEF20D-90D8-4EF4-8475-1AB1D4D24C48}" presName="conn" presStyleLbl="parChTrans1D2" presStyleIdx="0" presStyleCnt="1"/>
      <dgm:spPr/>
    </dgm:pt>
    <dgm:pt modelId="{2C39F536-9308-448B-B2F6-59AE029E0399}" type="pres">
      <dgm:prSet presAssocID="{5FCEF20D-90D8-4EF4-8475-1AB1D4D24C48}" presName="extraNode" presStyleLbl="node1" presStyleIdx="0" presStyleCnt="3"/>
      <dgm:spPr/>
    </dgm:pt>
    <dgm:pt modelId="{99754172-BFE0-4714-AF36-8ED2EA17EC17}" type="pres">
      <dgm:prSet presAssocID="{5FCEF20D-90D8-4EF4-8475-1AB1D4D24C48}" presName="dstNode" presStyleLbl="node1" presStyleIdx="0" presStyleCnt="3"/>
      <dgm:spPr/>
    </dgm:pt>
    <dgm:pt modelId="{17C65CCF-B5DD-4FB0-AE50-FBC95BFECB8A}" type="pres">
      <dgm:prSet presAssocID="{04E6E8BC-FAF9-41A1-AD1D-2B2B4ED70FF9}" presName="text_1" presStyleLbl="node1" presStyleIdx="0" presStyleCnt="3" custScaleY="115433">
        <dgm:presLayoutVars>
          <dgm:bulletEnabled val="1"/>
        </dgm:presLayoutVars>
      </dgm:prSet>
      <dgm:spPr/>
    </dgm:pt>
    <dgm:pt modelId="{0CC37A20-A9DA-454E-BDB8-FCBF28D5BE38}" type="pres">
      <dgm:prSet presAssocID="{04E6E8BC-FAF9-41A1-AD1D-2B2B4ED70FF9}" presName="accent_1" presStyleCnt="0"/>
      <dgm:spPr/>
    </dgm:pt>
    <dgm:pt modelId="{2EA9DC61-1D57-457E-AA3A-3965FE328269}" type="pres">
      <dgm:prSet presAssocID="{04E6E8BC-FAF9-41A1-AD1D-2B2B4ED70FF9}" presName="accentRepeatNode" presStyleLbl="solidFgAcc1" presStyleIdx="0" presStyleCnt="3"/>
      <dgm:spPr/>
    </dgm:pt>
    <dgm:pt modelId="{0B393359-D7D5-4F8C-BAD5-E03C72C535C0}" type="pres">
      <dgm:prSet presAssocID="{A3E456A2-D326-4DA6-8127-B533CA59FC6D}" presName="text_2" presStyleLbl="node1" presStyleIdx="1" presStyleCnt="3" custScaleY="132752">
        <dgm:presLayoutVars>
          <dgm:bulletEnabled val="1"/>
        </dgm:presLayoutVars>
      </dgm:prSet>
      <dgm:spPr/>
    </dgm:pt>
    <dgm:pt modelId="{1C5DA001-1356-4E56-84A2-D558778BF11C}" type="pres">
      <dgm:prSet presAssocID="{A3E456A2-D326-4DA6-8127-B533CA59FC6D}" presName="accent_2" presStyleCnt="0"/>
      <dgm:spPr/>
    </dgm:pt>
    <dgm:pt modelId="{181D2663-E005-40D7-A353-1D0673874303}" type="pres">
      <dgm:prSet presAssocID="{A3E456A2-D326-4DA6-8127-B533CA59FC6D}" presName="accentRepeatNode" presStyleLbl="solidFgAcc1" presStyleIdx="1" presStyleCnt="3"/>
      <dgm:spPr/>
    </dgm:pt>
    <dgm:pt modelId="{38DE7C39-B9B7-4F15-BB0A-E79542A28A92}" type="pres">
      <dgm:prSet presAssocID="{109EE75B-CF16-4740-BC36-AF00DFC18E42}" presName="text_3" presStyleLbl="node1" presStyleIdx="2" presStyleCnt="3" custScaleY="110782" custLinFactNeighborX="132" custLinFactNeighborY="0">
        <dgm:presLayoutVars>
          <dgm:bulletEnabled val="1"/>
        </dgm:presLayoutVars>
      </dgm:prSet>
      <dgm:spPr/>
    </dgm:pt>
    <dgm:pt modelId="{F79F90E3-FF16-4D85-AC26-158336C757A0}" type="pres">
      <dgm:prSet presAssocID="{109EE75B-CF16-4740-BC36-AF00DFC18E42}" presName="accent_3" presStyleCnt="0"/>
      <dgm:spPr/>
    </dgm:pt>
    <dgm:pt modelId="{AAD8FE27-334A-4825-98E5-F65AAF82A0F6}" type="pres">
      <dgm:prSet presAssocID="{109EE75B-CF16-4740-BC36-AF00DFC18E42}" presName="accentRepeatNode" presStyleLbl="solidFgAcc1" presStyleIdx="2" presStyleCnt="3"/>
      <dgm:spPr/>
    </dgm:pt>
  </dgm:ptLst>
  <dgm:cxnLst>
    <dgm:cxn modelId="{C79C0509-C5F4-46F7-BF10-C5564AB61DD0}" type="presOf" srcId="{109EE75B-CF16-4740-BC36-AF00DFC18E42}" destId="{38DE7C39-B9B7-4F15-BB0A-E79542A28A92}" srcOrd="0" destOrd="0" presId="urn:microsoft.com/office/officeart/2008/layout/VerticalCurvedList"/>
    <dgm:cxn modelId="{DDD42613-026E-4A7F-BAE1-DD55079433B8}" srcId="{5FCEF20D-90D8-4EF4-8475-1AB1D4D24C48}" destId="{109EE75B-CF16-4740-BC36-AF00DFC18E42}" srcOrd="2" destOrd="0" parTransId="{8C9FBF70-05A6-45ED-BCB6-E49E87F8DBDE}" sibTransId="{C02B65E5-BB67-4B3F-A497-218B89643E8E}"/>
    <dgm:cxn modelId="{605BA71D-9D11-4DBC-8FA8-5B59033C250B}" srcId="{5FCEF20D-90D8-4EF4-8475-1AB1D4D24C48}" destId="{04E6E8BC-FAF9-41A1-AD1D-2B2B4ED70FF9}" srcOrd="0" destOrd="0" parTransId="{06ABCCED-9673-4424-86D3-4DD4F289ADB8}" sibTransId="{73E94E1F-1250-4185-88BA-AA589B81E497}"/>
    <dgm:cxn modelId="{ABFB1362-9D8E-483C-A9AB-0C2EEC7817E3}" srcId="{5FCEF20D-90D8-4EF4-8475-1AB1D4D24C48}" destId="{A3E456A2-D326-4DA6-8127-B533CA59FC6D}" srcOrd="1" destOrd="0" parTransId="{1BF1E481-4C4A-4076-A5CF-5971031F3497}" sibTransId="{1118FA43-2349-4050-B968-040D8AF69D44}"/>
    <dgm:cxn modelId="{F27E8D6A-32B9-49ED-B2D8-F869D899AFA2}" type="presOf" srcId="{73E94E1F-1250-4185-88BA-AA589B81E497}" destId="{504F573F-828B-46F7-92C0-3908353DD4B1}" srcOrd="0" destOrd="0" presId="urn:microsoft.com/office/officeart/2008/layout/VerticalCurvedList"/>
    <dgm:cxn modelId="{0970D86B-002E-487E-ACE8-0E7167FF3BCB}" type="presOf" srcId="{A3E456A2-D326-4DA6-8127-B533CA59FC6D}" destId="{0B393359-D7D5-4F8C-BAD5-E03C72C535C0}" srcOrd="0" destOrd="0" presId="urn:microsoft.com/office/officeart/2008/layout/VerticalCurvedList"/>
    <dgm:cxn modelId="{F134D350-B9E2-4F34-A426-F16364942BC4}" type="presOf" srcId="{5FCEF20D-90D8-4EF4-8475-1AB1D4D24C48}" destId="{9D9CC8D6-92FB-4556-8522-D8926B54F638}" srcOrd="0" destOrd="0" presId="urn:microsoft.com/office/officeart/2008/layout/VerticalCurvedList"/>
    <dgm:cxn modelId="{4CBE1891-B79D-4962-B620-971A6CE1B40D}" type="presOf" srcId="{04E6E8BC-FAF9-41A1-AD1D-2B2B4ED70FF9}" destId="{17C65CCF-B5DD-4FB0-AE50-FBC95BFECB8A}" srcOrd="0" destOrd="0" presId="urn:microsoft.com/office/officeart/2008/layout/VerticalCurvedList"/>
    <dgm:cxn modelId="{8E0E7688-3ED5-44E1-983B-34A345805D15}" type="presParOf" srcId="{9D9CC8D6-92FB-4556-8522-D8926B54F638}" destId="{268DD24B-0089-4637-B100-7C5369E615A4}" srcOrd="0" destOrd="0" presId="urn:microsoft.com/office/officeart/2008/layout/VerticalCurvedList"/>
    <dgm:cxn modelId="{BC81F8BB-3F90-4C1F-BA92-456DAD686CFB}" type="presParOf" srcId="{268DD24B-0089-4637-B100-7C5369E615A4}" destId="{48A79BA2-2BA9-42DC-A242-12D69D280C7D}" srcOrd="0" destOrd="0" presId="urn:microsoft.com/office/officeart/2008/layout/VerticalCurvedList"/>
    <dgm:cxn modelId="{5998E35E-9904-4F1F-AD9E-0F283D25DBC2}" type="presParOf" srcId="{48A79BA2-2BA9-42DC-A242-12D69D280C7D}" destId="{2A660DB5-8B6A-4A60-8424-23A38912A9EA}" srcOrd="0" destOrd="0" presId="urn:microsoft.com/office/officeart/2008/layout/VerticalCurvedList"/>
    <dgm:cxn modelId="{6128B4BF-6144-438B-BD34-03205D6794A1}" type="presParOf" srcId="{48A79BA2-2BA9-42DC-A242-12D69D280C7D}" destId="{504F573F-828B-46F7-92C0-3908353DD4B1}" srcOrd="1" destOrd="0" presId="urn:microsoft.com/office/officeart/2008/layout/VerticalCurvedList"/>
    <dgm:cxn modelId="{523F67FF-95E8-4D39-9DBE-C3C0A2A04D42}" type="presParOf" srcId="{48A79BA2-2BA9-42DC-A242-12D69D280C7D}" destId="{2C39F536-9308-448B-B2F6-59AE029E0399}" srcOrd="2" destOrd="0" presId="urn:microsoft.com/office/officeart/2008/layout/VerticalCurvedList"/>
    <dgm:cxn modelId="{251D39BF-07EA-4ADC-909B-9D3E9A91CC4C}" type="presParOf" srcId="{48A79BA2-2BA9-42DC-A242-12D69D280C7D}" destId="{99754172-BFE0-4714-AF36-8ED2EA17EC17}" srcOrd="3" destOrd="0" presId="urn:microsoft.com/office/officeart/2008/layout/VerticalCurvedList"/>
    <dgm:cxn modelId="{87C1217C-3CE1-4C9C-92D9-89BB86929140}" type="presParOf" srcId="{268DD24B-0089-4637-B100-7C5369E615A4}" destId="{17C65CCF-B5DD-4FB0-AE50-FBC95BFECB8A}" srcOrd="1" destOrd="0" presId="urn:microsoft.com/office/officeart/2008/layout/VerticalCurvedList"/>
    <dgm:cxn modelId="{5559AFA8-A811-4363-B76D-F04898C0590E}" type="presParOf" srcId="{268DD24B-0089-4637-B100-7C5369E615A4}" destId="{0CC37A20-A9DA-454E-BDB8-FCBF28D5BE38}" srcOrd="2" destOrd="0" presId="urn:microsoft.com/office/officeart/2008/layout/VerticalCurvedList"/>
    <dgm:cxn modelId="{2DB7EEC8-4A55-4994-82A9-93234168688F}" type="presParOf" srcId="{0CC37A20-A9DA-454E-BDB8-FCBF28D5BE38}" destId="{2EA9DC61-1D57-457E-AA3A-3965FE328269}" srcOrd="0" destOrd="0" presId="urn:microsoft.com/office/officeart/2008/layout/VerticalCurvedList"/>
    <dgm:cxn modelId="{91A643F2-1C96-46BD-B9B0-E2F47F1E689E}" type="presParOf" srcId="{268DD24B-0089-4637-B100-7C5369E615A4}" destId="{0B393359-D7D5-4F8C-BAD5-E03C72C535C0}" srcOrd="3" destOrd="0" presId="urn:microsoft.com/office/officeart/2008/layout/VerticalCurvedList"/>
    <dgm:cxn modelId="{AFB20759-A430-44D7-BC8F-AF9F9F61BC54}" type="presParOf" srcId="{268DD24B-0089-4637-B100-7C5369E615A4}" destId="{1C5DA001-1356-4E56-84A2-D558778BF11C}" srcOrd="4" destOrd="0" presId="urn:microsoft.com/office/officeart/2008/layout/VerticalCurvedList"/>
    <dgm:cxn modelId="{6817EC64-1D8B-4CC3-9DD4-3B2AA593D91E}" type="presParOf" srcId="{1C5DA001-1356-4E56-84A2-D558778BF11C}" destId="{181D2663-E005-40D7-A353-1D0673874303}" srcOrd="0" destOrd="0" presId="urn:microsoft.com/office/officeart/2008/layout/VerticalCurvedList"/>
    <dgm:cxn modelId="{D5D9C3AC-B61E-4338-903C-7A6AF4C12B54}" type="presParOf" srcId="{268DD24B-0089-4637-B100-7C5369E615A4}" destId="{38DE7C39-B9B7-4F15-BB0A-E79542A28A92}" srcOrd="5" destOrd="0" presId="urn:microsoft.com/office/officeart/2008/layout/VerticalCurvedList"/>
    <dgm:cxn modelId="{DC476A70-F79E-4D6E-AB42-66999A0461B1}" type="presParOf" srcId="{268DD24B-0089-4637-B100-7C5369E615A4}" destId="{F79F90E3-FF16-4D85-AC26-158336C757A0}" srcOrd="6" destOrd="0" presId="urn:microsoft.com/office/officeart/2008/layout/VerticalCurvedList"/>
    <dgm:cxn modelId="{3B0E1478-F264-4F6D-AD1F-BF520AD2EF4E}" type="presParOf" srcId="{F79F90E3-FF16-4D85-AC26-158336C757A0}" destId="{AAD8FE27-334A-4825-98E5-F65AAF82A0F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FCEF20D-90D8-4EF4-8475-1AB1D4D24C48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4E6E8BC-FAF9-41A1-AD1D-2B2B4ED70FF9}">
      <dgm:prSet phldrT="[Текст]" custT="1"/>
      <dgm:spPr>
        <a:blipFill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06ABCCED-9673-4424-86D3-4DD4F289ADB8}" type="parTrans" cxnId="{605BA71D-9D11-4DBC-8FA8-5B59033C250B}">
      <dgm:prSet/>
      <dgm:spPr/>
      <dgm:t>
        <a:bodyPr/>
        <a:lstStyle/>
        <a:p>
          <a:endParaRPr lang="ru-RU"/>
        </a:p>
      </dgm:t>
    </dgm:pt>
    <dgm:pt modelId="{73E94E1F-1250-4185-88BA-AA589B81E497}" type="sibTrans" cxnId="{605BA71D-9D11-4DBC-8FA8-5B59033C250B}">
      <dgm:prSet/>
      <dgm:spPr/>
      <dgm:t>
        <a:bodyPr/>
        <a:lstStyle/>
        <a:p>
          <a:endParaRPr lang="ru-RU"/>
        </a:p>
      </dgm:t>
    </dgm:pt>
    <dgm:pt modelId="{A3E456A2-D326-4DA6-8127-B533CA59FC6D}">
      <dgm:prSet phldrT="[Текст]" custT="1"/>
      <dgm:spPr>
        <a:blipFill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1BF1E481-4C4A-4076-A5CF-5971031F3497}" type="parTrans" cxnId="{ABFB1362-9D8E-483C-A9AB-0C2EEC7817E3}">
      <dgm:prSet/>
      <dgm:spPr/>
      <dgm:t>
        <a:bodyPr/>
        <a:lstStyle/>
        <a:p>
          <a:endParaRPr lang="ru-RU"/>
        </a:p>
      </dgm:t>
    </dgm:pt>
    <dgm:pt modelId="{1118FA43-2349-4050-B968-040D8AF69D44}" type="sibTrans" cxnId="{ABFB1362-9D8E-483C-A9AB-0C2EEC7817E3}">
      <dgm:prSet/>
      <dgm:spPr/>
      <dgm:t>
        <a:bodyPr/>
        <a:lstStyle/>
        <a:p>
          <a:endParaRPr lang="ru-RU"/>
        </a:p>
      </dgm:t>
    </dgm:pt>
    <dgm:pt modelId="{109EE75B-CF16-4740-BC36-AF00DFC18E42}">
      <dgm:prSet phldrT="[Текст]" custT="1"/>
      <dgm:spPr>
        <a:blipFill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8C9FBF70-05A6-45ED-BCB6-E49E87F8DBDE}" type="parTrans" cxnId="{DDD42613-026E-4A7F-BAE1-DD55079433B8}">
      <dgm:prSet/>
      <dgm:spPr/>
      <dgm:t>
        <a:bodyPr/>
        <a:lstStyle/>
        <a:p>
          <a:endParaRPr lang="ru-RU"/>
        </a:p>
      </dgm:t>
    </dgm:pt>
    <dgm:pt modelId="{C02B65E5-BB67-4B3F-A497-218B89643E8E}" type="sibTrans" cxnId="{DDD42613-026E-4A7F-BAE1-DD55079433B8}">
      <dgm:prSet/>
      <dgm:spPr/>
      <dgm:t>
        <a:bodyPr/>
        <a:lstStyle/>
        <a:p>
          <a:endParaRPr lang="ru-RU"/>
        </a:p>
      </dgm:t>
    </dgm:pt>
    <dgm:pt modelId="{9D9CC8D6-92FB-4556-8522-D8926B54F638}" type="pres">
      <dgm:prSet presAssocID="{5FCEF20D-90D8-4EF4-8475-1AB1D4D24C48}" presName="Name0" presStyleCnt="0">
        <dgm:presLayoutVars>
          <dgm:chMax val="7"/>
          <dgm:chPref val="7"/>
          <dgm:dir/>
        </dgm:presLayoutVars>
      </dgm:prSet>
      <dgm:spPr/>
    </dgm:pt>
    <dgm:pt modelId="{268DD24B-0089-4637-B100-7C5369E615A4}" type="pres">
      <dgm:prSet presAssocID="{5FCEF20D-90D8-4EF4-8475-1AB1D4D24C48}" presName="Name1" presStyleCnt="0"/>
      <dgm:spPr/>
    </dgm:pt>
    <dgm:pt modelId="{48A79BA2-2BA9-42DC-A242-12D69D280C7D}" type="pres">
      <dgm:prSet presAssocID="{5FCEF20D-90D8-4EF4-8475-1AB1D4D24C48}" presName="cycle" presStyleCnt="0"/>
      <dgm:spPr/>
    </dgm:pt>
    <dgm:pt modelId="{2A660DB5-8B6A-4A60-8424-23A38912A9EA}" type="pres">
      <dgm:prSet presAssocID="{5FCEF20D-90D8-4EF4-8475-1AB1D4D24C48}" presName="srcNode" presStyleLbl="node1" presStyleIdx="0" presStyleCnt="3"/>
      <dgm:spPr/>
    </dgm:pt>
    <dgm:pt modelId="{504F573F-828B-46F7-92C0-3908353DD4B1}" type="pres">
      <dgm:prSet presAssocID="{5FCEF20D-90D8-4EF4-8475-1AB1D4D24C48}" presName="conn" presStyleLbl="parChTrans1D2" presStyleIdx="0" presStyleCnt="1"/>
      <dgm:spPr/>
    </dgm:pt>
    <dgm:pt modelId="{2C39F536-9308-448B-B2F6-59AE029E0399}" type="pres">
      <dgm:prSet presAssocID="{5FCEF20D-90D8-4EF4-8475-1AB1D4D24C48}" presName="extraNode" presStyleLbl="node1" presStyleIdx="0" presStyleCnt="3"/>
      <dgm:spPr/>
    </dgm:pt>
    <dgm:pt modelId="{99754172-BFE0-4714-AF36-8ED2EA17EC17}" type="pres">
      <dgm:prSet presAssocID="{5FCEF20D-90D8-4EF4-8475-1AB1D4D24C48}" presName="dstNode" presStyleLbl="node1" presStyleIdx="0" presStyleCnt="3"/>
      <dgm:spPr/>
    </dgm:pt>
    <dgm:pt modelId="{17C65CCF-B5DD-4FB0-AE50-FBC95BFECB8A}" type="pres">
      <dgm:prSet presAssocID="{04E6E8BC-FAF9-41A1-AD1D-2B2B4ED70FF9}" presName="text_1" presStyleLbl="node1" presStyleIdx="0" presStyleCnt="3" custScaleY="115433">
        <dgm:presLayoutVars>
          <dgm:bulletEnabled val="1"/>
        </dgm:presLayoutVars>
      </dgm:prSet>
      <dgm:spPr/>
    </dgm:pt>
    <dgm:pt modelId="{0CC37A20-A9DA-454E-BDB8-FCBF28D5BE38}" type="pres">
      <dgm:prSet presAssocID="{04E6E8BC-FAF9-41A1-AD1D-2B2B4ED70FF9}" presName="accent_1" presStyleCnt="0"/>
      <dgm:spPr/>
    </dgm:pt>
    <dgm:pt modelId="{2EA9DC61-1D57-457E-AA3A-3965FE328269}" type="pres">
      <dgm:prSet presAssocID="{04E6E8BC-FAF9-41A1-AD1D-2B2B4ED70FF9}" presName="accentRepeatNode" presStyleLbl="solidFgAcc1" presStyleIdx="0" presStyleCnt="3"/>
      <dgm:spPr/>
    </dgm:pt>
    <dgm:pt modelId="{0B393359-D7D5-4F8C-BAD5-E03C72C535C0}" type="pres">
      <dgm:prSet presAssocID="{A3E456A2-D326-4DA6-8127-B533CA59FC6D}" presName="text_2" presStyleLbl="node1" presStyleIdx="1" presStyleCnt="3" custScaleY="132752">
        <dgm:presLayoutVars>
          <dgm:bulletEnabled val="1"/>
        </dgm:presLayoutVars>
      </dgm:prSet>
      <dgm:spPr/>
    </dgm:pt>
    <dgm:pt modelId="{1C5DA001-1356-4E56-84A2-D558778BF11C}" type="pres">
      <dgm:prSet presAssocID="{A3E456A2-D326-4DA6-8127-B533CA59FC6D}" presName="accent_2" presStyleCnt="0"/>
      <dgm:spPr/>
    </dgm:pt>
    <dgm:pt modelId="{181D2663-E005-40D7-A353-1D0673874303}" type="pres">
      <dgm:prSet presAssocID="{A3E456A2-D326-4DA6-8127-B533CA59FC6D}" presName="accentRepeatNode" presStyleLbl="solidFgAcc1" presStyleIdx="1" presStyleCnt="3"/>
      <dgm:spPr/>
    </dgm:pt>
    <dgm:pt modelId="{38DE7C39-B9B7-4F15-BB0A-E79542A28A92}" type="pres">
      <dgm:prSet presAssocID="{109EE75B-CF16-4740-BC36-AF00DFC18E42}" presName="text_3" presStyleLbl="node1" presStyleIdx="2" presStyleCnt="3" custScaleY="110782" custLinFactNeighborX="132" custLinFactNeighborY="0">
        <dgm:presLayoutVars>
          <dgm:bulletEnabled val="1"/>
        </dgm:presLayoutVars>
      </dgm:prSet>
      <dgm:spPr/>
    </dgm:pt>
    <dgm:pt modelId="{F79F90E3-FF16-4D85-AC26-158336C757A0}" type="pres">
      <dgm:prSet presAssocID="{109EE75B-CF16-4740-BC36-AF00DFC18E42}" presName="accent_3" presStyleCnt="0"/>
      <dgm:spPr/>
    </dgm:pt>
    <dgm:pt modelId="{AAD8FE27-334A-4825-98E5-F65AAF82A0F6}" type="pres">
      <dgm:prSet presAssocID="{109EE75B-CF16-4740-BC36-AF00DFC18E42}" presName="accentRepeatNode" presStyleLbl="solidFgAcc1" presStyleIdx="2" presStyleCnt="3"/>
      <dgm:spPr/>
    </dgm:pt>
  </dgm:ptLst>
  <dgm:cxnLst>
    <dgm:cxn modelId="{C79C0509-C5F4-46F7-BF10-C5564AB61DD0}" type="presOf" srcId="{109EE75B-CF16-4740-BC36-AF00DFC18E42}" destId="{38DE7C39-B9B7-4F15-BB0A-E79542A28A92}" srcOrd="0" destOrd="0" presId="urn:microsoft.com/office/officeart/2008/layout/VerticalCurvedList"/>
    <dgm:cxn modelId="{DDD42613-026E-4A7F-BAE1-DD55079433B8}" srcId="{5FCEF20D-90D8-4EF4-8475-1AB1D4D24C48}" destId="{109EE75B-CF16-4740-BC36-AF00DFC18E42}" srcOrd="2" destOrd="0" parTransId="{8C9FBF70-05A6-45ED-BCB6-E49E87F8DBDE}" sibTransId="{C02B65E5-BB67-4B3F-A497-218B89643E8E}"/>
    <dgm:cxn modelId="{605BA71D-9D11-4DBC-8FA8-5B59033C250B}" srcId="{5FCEF20D-90D8-4EF4-8475-1AB1D4D24C48}" destId="{04E6E8BC-FAF9-41A1-AD1D-2B2B4ED70FF9}" srcOrd="0" destOrd="0" parTransId="{06ABCCED-9673-4424-86D3-4DD4F289ADB8}" sibTransId="{73E94E1F-1250-4185-88BA-AA589B81E497}"/>
    <dgm:cxn modelId="{ABFB1362-9D8E-483C-A9AB-0C2EEC7817E3}" srcId="{5FCEF20D-90D8-4EF4-8475-1AB1D4D24C48}" destId="{A3E456A2-D326-4DA6-8127-B533CA59FC6D}" srcOrd="1" destOrd="0" parTransId="{1BF1E481-4C4A-4076-A5CF-5971031F3497}" sibTransId="{1118FA43-2349-4050-B968-040D8AF69D44}"/>
    <dgm:cxn modelId="{F27E8D6A-32B9-49ED-B2D8-F869D899AFA2}" type="presOf" srcId="{73E94E1F-1250-4185-88BA-AA589B81E497}" destId="{504F573F-828B-46F7-92C0-3908353DD4B1}" srcOrd="0" destOrd="0" presId="urn:microsoft.com/office/officeart/2008/layout/VerticalCurvedList"/>
    <dgm:cxn modelId="{0970D86B-002E-487E-ACE8-0E7167FF3BCB}" type="presOf" srcId="{A3E456A2-D326-4DA6-8127-B533CA59FC6D}" destId="{0B393359-D7D5-4F8C-BAD5-E03C72C535C0}" srcOrd="0" destOrd="0" presId="urn:microsoft.com/office/officeart/2008/layout/VerticalCurvedList"/>
    <dgm:cxn modelId="{F134D350-B9E2-4F34-A426-F16364942BC4}" type="presOf" srcId="{5FCEF20D-90D8-4EF4-8475-1AB1D4D24C48}" destId="{9D9CC8D6-92FB-4556-8522-D8926B54F638}" srcOrd="0" destOrd="0" presId="urn:microsoft.com/office/officeart/2008/layout/VerticalCurvedList"/>
    <dgm:cxn modelId="{4CBE1891-B79D-4962-B620-971A6CE1B40D}" type="presOf" srcId="{04E6E8BC-FAF9-41A1-AD1D-2B2B4ED70FF9}" destId="{17C65CCF-B5DD-4FB0-AE50-FBC95BFECB8A}" srcOrd="0" destOrd="0" presId="urn:microsoft.com/office/officeart/2008/layout/VerticalCurvedList"/>
    <dgm:cxn modelId="{8E0E7688-3ED5-44E1-983B-34A345805D15}" type="presParOf" srcId="{9D9CC8D6-92FB-4556-8522-D8926B54F638}" destId="{268DD24B-0089-4637-B100-7C5369E615A4}" srcOrd="0" destOrd="0" presId="urn:microsoft.com/office/officeart/2008/layout/VerticalCurvedList"/>
    <dgm:cxn modelId="{BC81F8BB-3F90-4C1F-BA92-456DAD686CFB}" type="presParOf" srcId="{268DD24B-0089-4637-B100-7C5369E615A4}" destId="{48A79BA2-2BA9-42DC-A242-12D69D280C7D}" srcOrd="0" destOrd="0" presId="urn:microsoft.com/office/officeart/2008/layout/VerticalCurvedList"/>
    <dgm:cxn modelId="{5998E35E-9904-4F1F-AD9E-0F283D25DBC2}" type="presParOf" srcId="{48A79BA2-2BA9-42DC-A242-12D69D280C7D}" destId="{2A660DB5-8B6A-4A60-8424-23A38912A9EA}" srcOrd="0" destOrd="0" presId="urn:microsoft.com/office/officeart/2008/layout/VerticalCurvedList"/>
    <dgm:cxn modelId="{6128B4BF-6144-438B-BD34-03205D6794A1}" type="presParOf" srcId="{48A79BA2-2BA9-42DC-A242-12D69D280C7D}" destId="{504F573F-828B-46F7-92C0-3908353DD4B1}" srcOrd="1" destOrd="0" presId="urn:microsoft.com/office/officeart/2008/layout/VerticalCurvedList"/>
    <dgm:cxn modelId="{523F67FF-95E8-4D39-9DBE-C3C0A2A04D42}" type="presParOf" srcId="{48A79BA2-2BA9-42DC-A242-12D69D280C7D}" destId="{2C39F536-9308-448B-B2F6-59AE029E0399}" srcOrd="2" destOrd="0" presId="urn:microsoft.com/office/officeart/2008/layout/VerticalCurvedList"/>
    <dgm:cxn modelId="{251D39BF-07EA-4ADC-909B-9D3E9A91CC4C}" type="presParOf" srcId="{48A79BA2-2BA9-42DC-A242-12D69D280C7D}" destId="{99754172-BFE0-4714-AF36-8ED2EA17EC17}" srcOrd="3" destOrd="0" presId="urn:microsoft.com/office/officeart/2008/layout/VerticalCurvedList"/>
    <dgm:cxn modelId="{87C1217C-3CE1-4C9C-92D9-89BB86929140}" type="presParOf" srcId="{268DD24B-0089-4637-B100-7C5369E615A4}" destId="{17C65CCF-B5DD-4FB0-AE50-FBC95BFECB8A}" srcOrd="1" destOrd="0" presId="urn:microsoft.com/office/officeart/2008/layout/VerticalCurvedList"/>
    <dgm:cxn modelId="{5559AFA8-A811-4363-B76D-F04898C0590E}" type="presParOf" srcId="{268DD24B-0089-4637-B100-7C5369E615A4}" destId="{0CC37A20-A9DA-454E-BDB8-FCBF28D5BE38}" srcOrd="2" destOrd="0" presId="urn:microsoft.com/office/officeart/2008/layout/VerticalCurvedList"/>
    <dgm:cxn modelId="{2DB7EEC8-4A55-4994-82A9-93234168688F}" type="presParOf" srcId="{0CC37A20-A9DA-454E-BDB8-FCBF28D5BE38}" destId="{2EA9DC61-1D57-457E-AA3A-3965FE328269}" srcOrd="0" destOrd="0" presId="urn:microsoft.com/office/officeart/2008/layout/VerticalCurvedList"/>
    <dgm:cxn modelId="{91A643F2-1C96-46BD-B9B0-E2F47F1E689E}" type="presParOf" srcId="{268DD24B-0089-4637-B100-7C5369E615A4}" destId="{0B393359-D7D5-4F8C-BAD5-E03C72C535C0}" srcOrd="3" destOrd="0" presId="urn:microsoft.com/office/officeart/2008/layout/VerticalCurvedList"/>
    <dgm:cxn modelId="{AFB20759-A430-44D7-BC8F-AF9F9F61BC54}" type="presParOf" srcId="{268DD24B-0089-4637-B100-7C5369E615A4}" destId="{1C5DA001-1356-4E56-84A2-D558778BF11C}" srcOrd="4" destOrd="0" presId="urn:microsoft.com/office/officeart/2008/layout/VerticalCurvedList"/>
    <dgm:cxn modelId="{6817EC64-1D8B-4CC3-9DD4-3B2AA593D91E}" type="presParOf" srcId="{1C5DA001-1356-4E56-84A2-D558778BF11C}" destId="{181D2663-E005-40D7-A353-1D0673874303}" srcOrd="0" destOrd="0" presId="urn:microsoft.com/office/officeart/2008/layout/VerticalCurvedList"/>
    <dgm:cxn modelId="{D5D9C3AC-B61E-4338-903C-7A6AF4C12B54}" type="presParOf" srcId="{268DD24B-0089-4637-B100-7C5369E615A4}" destId="{38DE7C39-B9B7-4F15-BB0A-E79542A28A92}" srcOrd="5" destOrd="0" presId="urn:microsoft.com/office/officeart/2008/layout/VerticalCurvedList"/>
    <dgm:cxn modelId="{DC476A70-F79E-4D6E-AB42-66999A0461B1}" type="presParOf" srcId="{268DD24B-0089-4637-B100-7C5369E615A4}" destId="{F79F90E3-FF16-4D85-AC26-158336C757A0}" srcOrd="6" destOrd="0" presId="urn:microsoft.com/office/officeart/2008/layout/VerticalCurvedList"/>
    <dgm:cxn modelId="{3B0E1478-F264-4F6D-AD1F-BF520AD2EF4E}" type="presParOf" srcId="{F79F90E3-FF16-4D85-AC26-158336C757A0}" destId="{AAD8FE27-334A-4825-98E5-F65AAF82A0F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4F573F-828B-46F7-92C0-3908353DD4B1}">
      <dsp:nvSpPr>
        <dsp:cNvPr id="0" name=""/>
        <dsp:cNvSpPr/>
      </dsp:nvSpPr>
      <dsp:spPr>
        <a:xfrm>
          <a:off x="-7084717" y="-1083543"/>
          <a:ext cx="8435365" cy="8435365"/>
        </a:xfrm>
        <a:prstGeom prst="blockArc">
          <a:avLst>
            <a:gd name="adj1" fmla="val 18900000"/>
            <a:gd name="adj2" fmla="val 2700000"/>
            <a:gd name="adj3" fmla="val 256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C65CCF-B5DD-4FB0-AE50-FBC95BFECB8A}">
      <dsp:nvSpPr>
        <dsp:cNvPr id="0" name=""/>
        <dsp:cNvSpPr/>
      </dsp:nvSpPr>
      <dsp:spPr>
        <a:xfrm>
          <a:off x="870036" y="530089"/>
          <a:ext cx="10082520" cy="14471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89" tIns="101600" rIns="101600" bIns="1016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z-Latn-UZ" sz="4000" kern="1200" dirty="0">
              <a:latin typeface="Arial" panose="020B0604020202020204" pitchFamily="34" charset="0"/>
              <a:cs typeface="Arial" panose="020B0604020202020204" pitchFamily="34" charset="0"/>
            </a:rPr>
            <a:t>Tinchlikdagi energiya: </a:t>
          </a:r>
          <a14:m xmlns:a14="http://schemas.microsoft.com/office/drawing/2010/main">
            <m:oMath xmlns:m="http://schemas.openxmlformats.org/officeDocument/2006/math">
              <m:sSub>
                <m:sSubPr>
                  <m:ctrlP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sSubPr>
                <m:e>
                  <m: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𝐸</m:t>
                  </m:r>
                </m:e>
                <m:sub>
                  <m: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0</m:t>
                  </m:r>
                </m:sub>
              </m:sSub>
              <m:r>
                <a:rPr lang="uz-Latn-UZ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sSub>
                <m:sSubPr>
                  <m:ctrlP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sSubPr>
                <m:e>
                  <m: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𝑚</m:t>
                  </m:r>
                </m:e>
                <m:sub>
                  <m: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0</m:t>
                  </m:r>
                </m:sub>
              </m:sSub>
              <m:sSup>
                <m:sSupPr>
                  <m:ctrlP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sSupPr>
                <m:e>
                  <m: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𝑐</m:t>
                  </m:r>
                </m:e>
                <m:sup>
                  <m: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2</m:t>
                  </m:r>
                </m:sup>
              </m:sSup>
            </m:oMath>
          </a14:m>
          <a:r>
            <a:rPr lang="uz-Latn-UZ" sz="4000" kern="1200" dirty="0">
              <a:latin typeface="Arial" panose="020B0604020202020204" pitchFamily="34" charset="0"/>
              <a:cs typeface="Arial" panose="020B0604020202020204" pitchFamily="34" charset="0"/>
            </a:rPr>
            <a:t>    </a:t>
          </a:r>
          <a:endParaRPr lang="ru-RU" sz="4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70036" y="530089"/>
        <a:ext cx="10082520" cy="1447132"/>
      </dsp:txXfrm>
    </dsp:sp>
    <dsp:sp modelId="{2EA9DC61-1D57-457E-AA3A-3965FE328269}">
      <dsp:nvSpPr>
        <dsp:cNvPr id="0" name=""/>
        <dsp:cNvSpPr/>
      </dsp:nvSpPr>
      <dsp:spPr>
        <a:xfrm>
          <a:off x="86502" y="470120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393359-D7D5-4F8C-BAD5-E03C72C535C0}">
      <dsp:nvSpPr>
        <dsp:cNvPr id="0" name=""/>
        <dsp:cNvSpPr/>
      </dsp:nvSpPr>
      <dsp:spPr>
        <a:xfrm>
          <a:off x="1325740" y="2302012"/>
          <a:ext cx="9626816" cy="16642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89" tIns="101600" rIns="101600" bIns="1016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 xmlns:m="http://schemas.openxmlformats.org/officeDocument/2006/math">
              <m:r>
                <a:rPr lang="en-US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h</m:t>
              </m:r>
              <m:r>
                <a:rPr lang="en-US" sz="4000" b="0" i="1" kern="120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𝜈</m:t>
              </m:r>
              <m:r>
                <a:rPr lang="en-US" sz="4000" b="0" i="1" kern="120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r>
                <a:rPr lang="en-US" sz="4000" b="0" i="1" kern="120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𝐴</m:t>
              </m:r>
              <m:r>
                <a:rPr lang="en-US" sz="4000" b="0" i="1" kern="120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+</m:t>
              </m:r>
              <m:f>
                <m:fPr>
                  <m:ctrlPr>
                    <a:rPr lang="en-US" sz="40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r>
                    <a:rPr lang="en-US" sz="40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𝑚</m:t>
                  </m:r>
                  <m:sSup>
                    <m:sSupPr>
                      <m:ctrlPr>
                        <a:rPr lang="en-US" sz="40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pPr>
                    <m:e>
                      <m:r>
                        <a:rPr lang="en-US" sz="40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𝜗</m:t>
                      </m:r>
                    </m:e>
                    <m:sup>
                      <m:r>
                        <a:rPr lang="en-US" sz="40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</m:sup>
                  </m:sSup>
                </m:num>
                <m:den>
                  <m:r>
                    <a:rPr lang="en-US" sz="40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2</m:t>
                  </m:r>
                </m:den>
              </m:f>
            </m:oMath>
          </a14:m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;    </a:t>
          </a:r>
          <a14:m xmlns:a14="http://schemas.microsoft.com/office/drawing/2010/main">
            <m:oMath xmlns:m="http://schemas.openxmlformats.org/officeDocument/2006/math">
              <m:sSub>
                <m:sSubPr>
                  <m:ctrlPr>
                    <a:rPr lang="en-US" sz="400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sSubPr>
                <m:e>
                  <m:d>
                    <m:dPr>
                      <m:ctrlPr>
                        <a:rPr lang="en-US" sz="400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dPr>
                    <m:e>
                      <m:f>
                        <m:fPr>
                          <m:ctrlPr>
                            <a:rPr lang="en-US" sz="4000" i="1" kern="120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0" i="1" kern="120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𝑚</m:t>
                          </m:r>
                          <m:sSup>
                            <m:sSupPr>
                              <m:ctrlPr>
                                <a:rPr lang="en-US" sz="4000" b="0" i="1" kern="1200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4000" b="0" i="1" kern="120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𝜗</m:t>
                              </m:r>
                            </m:e>
                            <m:sup>
                              <m:r>
                                <a:rPr lang="en-US" sz="4000" b="0" i="1" kern="1200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sz="4000" b="0" i="1" kern="120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</m:e>
                  </m:d>
                </m:e>
                <m:sub>
                  <m:r>
                    <a:rPr lang="en-US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𝑚𝑎𝑥</m:t>
                  </m:r>
                </m:sub>
              </m:sSub>
              <m:r>
                <a:rPr lang="en-US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r>
                <a:rPr lang="en-US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𝑒</m:t>
              </m:r>
              <m:sSub>
                <m:sSubPr>
                  <m:ctrlPr>
                    <a:rPr lang="en-US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sSubPr>
                <m:e>
                  <m:r>
                    <a:rPr lang="en-US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𝑈</m:t>
                  </m:r>
                </m:e>
                <m:sub>
                  <m:r>
                    <a:rPr lang="en-US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𝑦𝑜𝑝</m:t>
                  </m:r>
                </m:sub>
              </m:sSub>
            </m:oMath>
          </a14:m>
          <a:endParaRPr lang="ru-RU" sz="4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25740" y="2302012"/>
        <a:ext cx="9626816" cy="1664252"/>
      </dsp:txXfrm>
    </dsp:sp>
    <dsp:sp modelId="{181D2663-E005-40D7-A353-1D0673874303}">
      <dsp:nvSpPr>
        <dsp:cNvPr id="0" name=""/>
        <dsp:cNvSpPr/>
      </dsp:nvSpPr>
      <dsp:spPr>
        <a:xfrm>
          <a:off x="542206" y="2350604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DE7C39-B9B7-4F15-BB0A-E79542A28A92}">
      <dsp:nvSpPr>
        <dsp:cNvPr id="0" name=""/>
        <dsp:cNvSpPr/>
      </dsp:nvSpPr>
      <dsp:spPr>
        <a:xfrm>
          <a:off x="883345" y="4320210"/>
          <a:ext cx="10082520" cy="13888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89" tIns="101600" rIns="101600" bIns="1016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 xmlns:m="http://schemas.openxmlformats.org/officeDocument/2006/math">
              <m:r>
                <a:rPr lang="en-US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h</m:t>
              </m:r>
              <m:r>
                <a:rPr lang="en-US" sz="4000" b="0" i="1" kern="120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𝜈</m:t>
              </m:r>
              <m:r>
                <a:rPr lang="en-US" sz="4000" b="0" i="1" kern="120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r>
                <a:rPr lang="en-US" sz="4000" b="0" i="1" kern="120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𝐴</m:t>
              </m:r>
              <m:r>
                <a:rPr lang="en-US" sz="4000" b="0" i="1" kern="120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+</m:t>
              </m:r>
              <m:r>
                <a:rPr lang="en-US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𝑒</m:t>
              </m:r>
              <m:sSub>
                <m:sSubPr>
                  <m:ctrlPr>
                    <a:rPr lang="en-US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sSubPr>
                <m:e>
                  <m:r>
                    <a:rPr lang="en-US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𝑈</m:t>
                  </m:r>
                </m:e>
                <m:sub>
                  <m:r>
                    <a:rPr lang="en-US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𝑦𝑜𝑝</m:t>
                  </m:r>
                </m:sub>
              </m:sSub>
            </m:oMath>
          </a14:m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;    </a:t>
          </a:r>
          <a14:m xmlns:a14="http://schemas.microsoft.com/office/drawing/2010/main">
            <m:oMath xmlns:m="http://schemas.openxmlformats.org/officeDocument/2006/math">
              <m:r>
                <a:rPr lang="en-US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𝐴</m:t>
              </m:r>
              <m:r>
                <a:rPr lang="en-US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r>
                <a:rPr lang="en-US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h</m:t>
              </m:r>
              <m:sSub>
                <m:sSubPr>
                  <m:ctrlPr>
                    <a:rPr lang="en-US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sSubPr>
                <m:e>
                  <m:r>
                    <a:rPr lang="en-US" sz="40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𝜈</m:t>
                  </m:r>
                </m:e>
                <m:sub>
                  <m:r>
                    <a:rPr lang="en-US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𝑚𝑖𝑛</m:t>
                  </m:r>
                </m:sub>
              </m:sSub>
              <m:r>
                <a:rPr lang="en-US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f>
                <m:fPr>
                  <m:ctrlPr>
                    <a:rPr lang="en-US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r>
                    <a:rPr lang="en-US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h</m:t>
                  </m:r>
                  <m:r>
                    <a:rPr lang="en-US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∙</m:t>
                  </m:r>
                  <m:r>
                    <a:rPr lang="en-US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𝑐</m:t>
                  </m:r>
                </m:num>
                <m:den>
                  <m:sSub>
                    <m:sSubPr>
                      <m:ctrlPr>
                        <a:rPr lang="en-US" sz="40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en-US" sz="40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𝜆</m:t>
                      </m:r>
                    </m:e>
                    <m:sub>
                      <m:r>
                        <a:rPr lang="en-US" sz="40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0</m:t>
                      </m:r>
                    </m:sub>
                  </m:sSub>
                </m:den>
              </m:f>
            </m:oMath>
          </a14:m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  </a:t>
          </a:r>
          <a:endParaRPr lang="ru-RU" sz="4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83345" y="4320210"/>
        <a:ext cx="10082520" cy="1388824"/>
      </dsp:txXfrm>
    </dsp:sp>
    <dsp:sp modelId="{AAD8FE27-334A-4825-98E5-F65AAF82A0F6}">
      <dsp:nvSpPr>
        <dsp:cNvPr id="0" name=""/>
        <dsp:cNvSpPr/>
      </dsp:nvSpPr>
      <dsp:spPr>
        <a:xfrm>
          <a:off x="86502" y="4231087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4F573F-828B-46F7-92C0-3908353DD4B1}">
      <dsp:nvSpPr>
        <dsp:cNvPr id="0" name=""/>
        <dsp:cNvSpPr/>
      </dsp:nvSpPr>
      <dsp:spPr>
        <a:xfrm>
          <a:off x="-7084717" y="-1083543"/>
          <a:ext cx="8435365" cy="8435365"/>
        </a:xfrm>
        <a:prstGeom prst="blockArc">
          <a:avLst>
            <a:gd name="adj1" fmla="val 18900000"/>
            <a:gd name="adj2" fmla="val 2700000"/>
            <a:gd name="adj3" fmla="val 256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C65CCF-B5DD-4FB0-AE50-FBC95BFECB8A}">
      <dsp:nvSpPr>
        <dsp:cNvPr id="0" name=""/>
        <dsp:cNvSpPr/>
      </dsp:nvSpPr>
      <dsp:spPr>
        <a:xfrm>
          <a:off x="870036" y="530089"/>
          <a:ext cx="10082520" cy="144713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89" tIns="101600" rIns="101600" bIns="1016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Yorug‘lik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impulsi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:   </a:t>
          </a:r>
          <a14:m xmlns:a14="http://schemas.microsoft.com/office/drawing/2010/main">
            <m:oMath xmlns:m="http://schemas.openxmlformats.org/officeDocument/2006/math">
              <m:r>
                <a:rPr lang="en-US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𝑝</m:t>
              </m:r>
              <m:r>
                <a:rPr lang="en-US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r>
                <a:rPr lang="en-US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𝑚𝑐</m:t>
              </m:r>
              <m:r>
                <a:rPr lang="en-US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;   </m:t>
              </m:r>
              <m:r>
                <a:rPr lang="en-US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𝑝</m:t>
              </m:r>
              <m:r>
                <a:rPr lang="en-US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f>
                <m:fPr>
                  <m:ctrlPr>
                    <a:rPr lang="en-US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r>
                    <a:rPr lang="en-US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h</m:t>
                  </m:r>
                  <m:r>
                    <a:rPr lang="en-US" sz="40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𝜈</m:t>
                  </m:r>
                </m:num>
                <m:den>
                  <m:r>
                    <a:rPr lang="en-US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𝑐</m:t>
                  </m:r>
                </m:den>
              </m:f>
              <m:r>
                <a:rPr lang="en-US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f>
                <m:fPr>
                  <m:ctrlPr>
                    <a:rPr lang="en-US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r>
                    <a:rPr lang="en-US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h</m:t>
                  </m:r>
                </m:num>
                <m:den>
                  <m:r>
                    <a:rPr lang="en-US" sz="40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𝜆</m:t>
                  </m:r>
                </m:den>
              </m:f>
            </m:oMath>
          </a14:m>
          <a:endParaRPr lang="ru-RU" sz="4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70036" y="530089"/>
        <a:ext cx="10082520" cy="1447132"/>
      </dsp:txXfrm>
    </dsp:sp>
    <dsp:sp modelId="{2EA9DC61-1D57-457E-AA3A-3965FE328269}">
      <dsp:nvSpPr>
        <dsp:cNvPr id="0" name=""/>
        <dsp:cNvSpPr/>
      </dsp:nvSpPr>
      <dsp:spPr>
        <a:xfrm>
          <a:off x="86502" y="470120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393359-D7D5-4F8C-BAD5-E03C72C535C0}">
      <dsp:nvSpPr>
        <dsp:cNvPr id="0" name=""/>
        <dsp:cNvSpPr/>
      </dsp:nvSpPr>
      <dsp:spPr>
        <a:xfrm>
          <a:off x="1325740" y="2302012"/>
          <a:ext cx="9626816" cy="16642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89" tIns="81280" rIns="81280" bIns="8128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Absolyut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qora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yuzaga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bosim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:   </a:t>
          </a:r>
          <a14:m xmlns:a14="http://schemas.microsoft.com/office/drawing/2010/main">
            <m:oMath xmlns:m="http://schemas.openxmlformats.org/officeDocument/2006/math">
              <m:sSub>
                <m:sSubPr>
                  <m:ctrlPr>
                    <a:rPr lang="en-US" sz="320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sSubPr>
                <m:e>
                  <m:r>
                    <a:rPr lang="en-US" sz="32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𝑝</m:t>
                  </m:r>
                </m:e>
                <m:sub>
                  <m:r>
                    <a:rPr lang="en-US" sz="32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1</m:t>
                  </m:r>
                </m:sub>
              </m:sSub>
              <m:r>
                <a:rPr lang="en-US" sz="32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f>
                <m:fPr>
                  <m:ctrlPr>
                    <a:rPr lang="en-US" sz="32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r>
                    <a:rPr lang="en-US" sz="32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𝐹</m:t>
                  </m:r>
                </m:num>
                <m:den>
                  <m:r>
                    <a:rPr lang="en-US" sz="32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𝑆</m:t>
                  </m:r>
                </m:den>
              </m:f>
              <m:r>
                <a:rPr lang="en-US" sz="32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f>
                <m:fPr>
                  <m:ctrlPr>
                    <a:rPr lang="en-US" sz="32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r>
                    <a:rPr lang="en-US" sz="32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𝑁</m:t>
                  </m:r>
                  <m:r>
                    <a:rPr lang="en-US" sz="32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∆(</m:t>
                  </m:r>
                  <m:r>
                    <a:rPr lang="en-US" sz="32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𝑚𝑐</m:t>
                  </m:r>
                  <m:r>
                    <a:rPr lang="en-US" sz="32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)</m:t>
                  </m:r>
                </m:num>
                <m:den>
                  <m:r>
                    <a:rPr lang="en-US" sz="32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𝑆</m:t>
                  </m:r>
                  <m:r>
                    <a:rPr lang="en-US" sz="32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∙∆</m:t>
                  </m:r>
                  <m:r>
                    <a:rPr lang="en-US" sz="32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𝑡</m:t>
                  </m:r>
                </m:den>
              </m:f>
            </m:oMath>
          </a14:m>
          <a:endParaRPr lang="ru-RU" sz="3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25740" y="2302012"/>
        <a:ext cx="9626816" cy="1664252"/>
      </dsp:txXfrm>
    </dsp:sp>
    <dsp:sp modelId="{181D2663-E005-40D7-A353-1D0673874303}">
      <dsp:nvSpPr>
        <dsp:cNvPr id="0" name=""/>
        <dsp:cNvSpPr/>
      </dsp:nvSpPr>
      <dsp:spPr>
        <a:xfrm>
          <a:off x="542206" y="2350604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DE7C39-B9B7-4F15-BB0A-E79542A28A92}">
      <dsp:nvSpPr>
        <dsp:cNvPr id="0" name=""/>
        <dsp:cNvSpPr/>
      </dsp:nvSpPr>
      <dsp:spPr>
        <a:xfrm>
          <a:off x="883345" y="4320210"/>
          <a:ext cx="10082520" cy="138882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89" tIns="101600" rIns="101600" bIns="1016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Yaltiroq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yuzaga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bosim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:  </a:t>
          </a:r>
          <a14:m xmlns:a14="http://schemas.microsoft.com/office/drawing/2010/main">
            <m:oMath xmlns:m="http://schemas.openxmlformats.org/officeDocument/2006/math">
              <m:sSub>
                <m:sSubPr>
                  <m:ctrlPr>
                    <a:rPr lang="en-US" sz="400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sSubPr>
                <m:e>
                  <m:r>
                    <a:rPr lang="en-US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𝑝</m:t>
                  </m:r>
                </m:e>
                <m:sub>
                  <m:r>
                    <a:rPr lang="en-US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1</m:t>
                  </m:r>
                </m:sub>
              </m:sSub>
              <m:r>
                <a:rPr lang="en-US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f>
                <m:fPr>
                  <m:ctrlPr>
                    <a:rPr lang="en-US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r>
                    <a:rPr lang="en-US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𝑁</m:t>
                  </m:r>
                  <m:r>
                    <a:rPr lang="en-US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∙2</m:t>
                  </m:r>
                  <m:r>
                    <a:rPr lang="en-US" sz="40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𝑚𝑐</m:t>
                  </m:r>
                </m:num>
                <m:den>
                  <m:r>
                    <a:rPr lang="en-US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𝑆</m:t>
                  </m:r>
                  <m:r>
                    <a:rPr lang="en-US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∙∆</m:t>
                  </m:r>
                  <m:r>
                    <a:rPr lang="en-US" sz="40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𝑡</m:t>
                  </m:r>
                </m:den>
              </m:f>
            </m:oMath>
          </a14:m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4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83345" y="4320210"/>
        <a:ext cx="10082520" cy="1388824"/>
      </dsp:txXfrm>
    </dsp:sp>
    <dsp:sp modelId="{AAD8FE27-334A-4825-98E5-F65AAF82A0F6}">
      <dsp:nvSpPr>
        <dsp:cNvPr id="0" name=""/>
        <dsp:cNvSpPr/>
      </dsp:nvSpPr>
      <dsp:spPr>
        <a:xfrm>
          <a:off x="86502" y="4231087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C76A-3B13-41AF-A343-60874CBAE345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BD1C9-A42B-4404-906C-02411F86D3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2059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C76A-3B13-41AF-A343-60874CBAE345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BD1C9-A42B-4404-906C-02411F86D3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1957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C76A-3B13-41AF-A343-60874CBAE345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BD1C9-A42B-4404-906C-02411F86D3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60561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36684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C76A-3B13-41AF-A343-60874CBAE345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BD1C9-A42B-4404-906C-02411F86D3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769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C76A-3B13-41AF-A343-60874CBAE345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BD1C9-A42B-4404-906C-02411F86D3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1957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C76A-3B13-41AF-A343-60874CBAE345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BD1C9-A42B-4404-906C-02411F86D3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9971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C76A-3B13-41AF-A343-60874CBAE345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BD1C9-A42B-4404-906C-02411F86D3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5962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C76A-3B13-41AF-A343-60874CBAE345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BD1C9-A42B-4404-906C-02411F86D3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115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C76A-3B13-41AF-A343-60874CBAE345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BD1C9-A42B-4404-906C-02411F86D3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5770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C76A-3B13-41AF-A343-60874CBAE345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BD1C9-A42B-4404-906C-02411F86D3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24306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8C76A-3B13-41AF-A343-60874CBAE345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BD1C9-A42B-4404-906C-02411F86D3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0661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28C76A-3B13-41AF-A343-60874CBAE345}" type="datetimeFigureOut">
              <a:rPr lang="ru-RU" smtClean="0"/>
              <a:t>31.03.2021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9BD1C9-A42B-4404-906C-02411F86D3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0857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7990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714500" y="2028794"/>
            <a:ext cx="10152483" cy="5552415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lnSpc>
                <a:spcPts val="4132"/>
              </a:lnSpc>
              <a:spcBef>
                <a:spcPts val="233"/>
              </a:spcBef>
            </a:pPr>
            <a:r>
              <a:rPr lang="uz-Latn-UZ" sz="5400" b="1" dirty="0">
                <a:solidFill>
                  <a:srgbClr val="2365C7"/>
                </a:solidFill>
                <a:latin typeface="Arial"/>
                <a:cs typeface="Arial"/>
              </a:rPr>
              <a:t>  </a:t>
            </a:r>
            <a:r>
              <a:rPr lang="en-US" sz="54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endParaRPr lang="en-US" sz="54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 algn="just">
              <a:lnSpc>
                <a:spcPts val="4132"/>
              </a:lnSpc>
              <a:spcBef>
                <a:spcPts val="233"/>
              </a:spcBef>
            </a:pPr>
            <a:r>
              <a:rPr lang="uz-Latn-UZ" sz="5400" dirty="0">
                <a:solidFill>
                  <a:srgbClr val="002060"/>
                </a:solidFill>
                <a:latin typeface="Arial"/>
                <a:cs typeface="Arial"/>
              </a:rPr>
              <a:t>Mavzu: </a:t>
            </a:r>
            <a:endParaRPr lang="en-US" sz="54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 algn="just">
              <a:lnSpc>
                <a:spcPts val="4132"/>
              </a:lnSpc>
              <a:spcBef>
                <a:spcPts val="233"/>
              </a:spcBef>
            </a:pPr>
            <a:endParaRPr lang="en-US" sz="54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 algn="just">
              <a:lnSpc>
                <a:spcPts val="4132"/>
              </a:lnSpc>
              <a:spcBef>
                <a:spcPts val="233"/>
              </a:spcBef>
            </a:pPr>
            <a:r>
              <a:rPr lang="uz-Latn-UZ" sz="5400" b="1" dirty="0">
                <a:solidFill>
                  <a:srgbClr val="002060"/>
                </a:solidFill>
                <a:latin typeface="Arial"/>
                <a:cs typeface="Arial"/>
              </a:rPr>
              <a:t>Masalalar yechish.</a:t>
            </a:r>
            <a:endParaRPr lang="en-US" sz="5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 algn="just">
              <a:lnSpc>
                <a:spcPts val="4132"/>
              </a:lnSpc>
              <a:spcBef>
                <a:spcPts val="233"/>
              </a:spcBef>
            </a:pPr>
            <a:endParaRPr lang="en-US" sz="5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591718" y="2229744"/>
            <a:ext cx="630332" cy="173265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892210" y="430695"/>
            <a:ext cx="2261956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892210" y="430695"/>
            <a:ext cx="2261955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917848" y="498155"/>
            <a:ext cx="213360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756" b="1" spc="21">
                <a:solidFill>
                  <a:srgbClr val="FEFEFE"/>
                </a:solidFill>
                <a:latin typeface="Arial"/>
                <a:cs typeface="Arial"/>
              </a:rPr>
              <a:t>1</a:t>
            </a: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1</a:t>
            </a:r>
            <a:r>
              <a:rPr lang="uz-Latn-UZ" sz="4756" b="1" spc="21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3724" y="430695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F05B6658-0136-473A-903A-272AA544F9A9}"/>
              </a:ext>
            </a:extLst>
          </p:cNvPr>
          <p:cNvSpPr/>
          <p:nvPr/>
        </p:nvSpPr>
        <p:spPr>
          <a:xfrm>
            <a:off x="591718" y="4423955"/>
            <a:ext cx="630332" cy="173265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2396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E2084A4-0E6E-438D-86FF-742FD8F1D0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6846" y="4423955"/>
            <a:ext cx="3400137" cy="1935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822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F7AF01-75F1-4057-8618-22DA9F01F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92695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6-mashq 3-masala (147-bet).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AD9BAB3-3674-486D-A064-6D10D3170C2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1500" y="2044700"/>
                <a:ext cx="10934700" cy="4488621"/>
              </a:xfrm>
            </p:spPr>
            <p:txBody>
              <a:bodyPr>
                <a:normAutofit/>
              </a:bodyPr>
              <a:lstStyle/>
              <a:p>
                <a:pPr marL="0" indent="358775" algn="just">
                  <a:buNone/>
                </a:pP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Nisbiy sindirish ko‘rsatkichi n bo‘lgan shaffof muhitda fotonnig impulsi nimaga teng?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358775" algn="just">
                  <a:buNone/>
                </a:pP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Fotonning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tebranish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chastotasi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𝜈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ga</a:t>
                </a:r>
                <a:r>
                  <a:rPr lang="en-US" sz="36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teng</a:t>
                </a:r>
                <a:r>
                  <a:rPr lang="en-US" sz="36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AD9BAB3-3674-486D-A064-6D10D3170C2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1500" y="2044700"/>
                <a:ext cx="10934700" cy="4488621"/>
              </a:xfrm>
              <a:blipFill>
                <a:blip r:embed="rId2"/>
                <a:stretch>
                  <a:fillRect l="-1728" t="-3256" r="-167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61072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4285397" y="256402"/>
                <a:ext cx="7320057" cy="2990381"/>
              </a:xfrm>
            </p:spPr>
            <p:txBody>
              <a:bodyPr/>
              <a:lstStyle/>
              <a:p>
                <a:pPr algn="ctr"/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</a:t>
                </a:r>
                <a:r>
                  <a:rPr lang="en-US" sz="32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32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</m:oMath>
                </a14:m>
                <a:r>
                  <a:rPr lang="en-US" sz="32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h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𝜈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sSup>
                      <m:sSupPr>
                        <m:ctrlP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p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⇒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𝜈</m:t>
                        </m:r>
                      </m:num>
                      <m:den>
                        <m:sSup>
                          <m:sSupPr>
                            <m:ctrlP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𝑐</m:t>
                            </m:r>
                          </m:e>
                          <m:sup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32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𝜈</m:t>
                        </m:r>
                      </m:num>
                      <m:den>
                        <m:sSup>
                          <m:sSupPr>
                            <m:ctrlPr>
                              <a:rPr lang="en-US" sz="40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𝑐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⇒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den>
                    </m:f>
                  </m:oMath>
                </a14:m>
                <a:r>
                  <a:rPr lang="en-US" sz="32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𝜈</m:t>
                        </m:r>
                      </m:num>
                      <m:den>
                        <m:sSup>
                          <m:sSupPr>
                            <m:ctrlP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𝑐</m:t>
                            </m:r>
                          </m:e>
                          <m:sup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f>
                      <m:fPr>
                        <m:ctrlPr>
                          <a:rPr lang="en-US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den>
                    </m:f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𝜈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𝑐𝑛</m:t>
                        </m:r>
                      </m:den>
                    </m:f>
                  </m:oMath>
                </a14:m>
                <a:r>
                  <a:rPr lang="en-US" sz="32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32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4285397" y="256402"/>
                <a:ext cx="7320057" cy="2990381"/>
              </a:xfrm>
              <a:blipFill>
                <a:blip r:embed="rId2"/>
                <a:stretch>
                  <a:fillRect t="-2851" b="-305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5161697" y="656774"/>
            <a:ext cx="0" cy="277222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1097769" y="1497829"/>
            <a:ext cx="368520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90599" y="4622800"/>
                <a:ext cx="11377127" cy="197879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3600" b="1" dirty="0">
                    <a:solidFill>
                      <a:schemeClr val="accent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𝒑</m:t>
                    </m:r>
                    <m:r>
                      <a:rPr lang="en-US" sz="4000" b="1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𝒉</m:t>
                        </m:r>
                        <m:r>
                          <a:rPr lang="en-US" sz="4000" b="1" i="1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𝝂</m:t>
                        </m:r>
                      </m:num>
                      <m:den>
                        <m:r>
                          <a:rPr lang="en-US" sz="4000" b="1" i="1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𝒄𝒏</m:t>
                        </m:r>
                      </m:den>
                    </m:f>
                  </m:oMath>
                </a14:m>
                <a:endParaRPr lang="en-US" sz="3600" b="1" dirty="0">
                  <a:solidFill>
                    <a:schemeClr val="accent5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599" y="4622800"/>
                <a:ext cx="11377127" cy="1978797"/>
              </a:xfrm>
              <a:prstGeom prst="rect">
                <a:avLst/>
              </a:prstGeom>
              <a:blipFill>
                <a:blip r:embed="rId3"/>
                <a:stretch>
                  <a:fillRect l="-16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90600" y="256402"/>
                <a:ext cx="4394200" cy="290613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𝜈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h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200" b="1" dirty="0">
                    <a:solidFill>
                      <a:schemeClr val="accent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uz-Latn-UZ" sz="36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600" y="256402"/>
                <a:ext cx="4394200" cy="2906132"/>
              </a:xfrm>
              <a:prstGeom prst="rect">
                <a:avLst/>
              </a:prstGeom>
              <a:blipFill>
                <a:blip r:embed="rId4"/>
                <a:stretch>
                  <a:fillRect l="-3611" t="-14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958121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F7AF01-75F1-4057-8618-22DA9F01F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92695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AD9BAB3-3674-486D-A064-6D10D3170C2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63826" y="1828800"/>
                <a:ext cx="11436626" cy="4704521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US" sz="36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	</a:t>
                </a:r>
                <a:r>
                  <a:rPr lang="en-US" sz="360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Qanday</a:t>
                </a:r>
                <a:r>
                  <a:rPr lang="en-US" sz="36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eng</a:t>
                </a:r>
                <a:r>
                  <a:rPr lang="en-US" sz="36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kichik</a:t>
                </a:r>
                <a:r>
                  <a:rPr lang="en-US" sz="36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tezlikda</a:t>
                </a:r>
                <a:r>
                  <a:rPr lang="en-US" sz="36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elektron</a:t>
                </a:r>
                <a:r>
                  <a:rPr lang="en-US" sz="36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kumushdan</a:t>
                </a:r>
                <a:r>
                  <a:rPr lang="en-US" sz="36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uchib</a:t>
                </a:r>
                <a:r>
                  <a:rPr lang="en-US" sz="36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chiqa</a:t>
                </a:r>
                <a:r>
                  <a:rPr lang="en-US" sz="36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oladi</a:t>
                </a:r>
                <a:r>
                  <a:rPr lang="en-US" sz="36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𝑀𝑚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den>
                    </m:f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? </a:t>
                </a:r>
              </a:p>
              <a:p>
                <a:pPr marL="0" indent="0" algn="ctr">
                  <a:buNone/>
                </a:pPr>
                <a:r>
                  <a:rPr lang="en-US" sz="36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Chiqish </a:t>
                </a:r>
                <a:r>
                  <a:rPr lang="en-US" sz="360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ichi</a:t>
                </a:r>
                <a:r>
                  <a:rPr lang="en-US" sz="36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4,3 eV. </a:t>
                </a: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AD9BAB3-3674-486D-A064-6D10D3170C2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3826" y="1828800"/>
                <a:ext cx="11436626" cy="4704521"/>
              </a:xfrm>
              <a:blipFill>
                <a:blip r:embed="rId2"/>
                <a:stretch>
                  <a:fillRect l="-1599" t="-3109" r="-16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746909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5145207" y="187554"/>
                <a:ext cx="6460247" cy="3059230"/>
              </a:xfrm>
            </p:spPr>
            <p:txBody>
              <a:bodyPr/>
              <a:lstStyle/>
              <a:p>
                <a:pPr algn="ctr"/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  <a:endParaRPr lang="en-US" sz="3200" b="1" dirty="0">
                  <a:solidFill>
                    <a:schemeClr val="accent5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𝑒</m:t>
                            </m:r>
                          </m:sub>
                        </m:sSub>
                        <m:sSubSup>
                          <m:sSubSupPr>
                            <m:ctrlPr>
                              <a:rPr lang="en-US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en-US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𝑚𝑖𝑛</m:t>
                            </m:r>
                          </m:sub>
                          <m:sup>
                            <m:r>
                              <a:rPr lang="en-US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32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algn="ctr"/>
                <a14:m>
                  <m:oMath xmlns:m="http://schemas.openxmlformats.org/officeDocument/2006/math">
                    <m:sSubSup>
                      <m:sSubSupPr>
                        <m:ctrlPr>
                          <a:rPr lang="uz-Latn-UZ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uz-Latn-UZ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𝑚𝑖𝑛</m:t>
                        </m:r>
                      </m:sub>
                      <m:sup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bSup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num>
                      <m:den>
                        <m:sSub>
                          <m:sSubPr>
                            <m:ctrlPr>
                              <a:rPr lang="en-US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en-US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𝑒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32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𝑚𝑖𝑛</m:t>
                        </m:r>
                      </m:sub>
                    </m:sSub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  <m: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𝑚</m:t>
                                </m:r>
                              </m:e>
                              <m:sub>
                                <m:r>
                                  <a:rPr lang="en-US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𝑒</m:t>
                                </m:r>
                              </m:sub>
                            </m:sSub>
                          </m:den>
                        </m:f>
                      </m:e>
                    </m:rad>
                  </m:oMath>
                </a14:m>
                <a:r>
                  <a:rPr lang="en-US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40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5145207" y="187554"/>
                <a:ext cx="6460247" cy="3059230"/>
              </a:xfrm>
              <a:blipFill>
                <a:blip r:embed="rId2"/>
                <a:stretch>
                  <a:fillRect t="-2789" b="-243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5819443" y="691867"/>
            <a:ext cx="0" cy="23436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 flipV="1">
            <a:off x="586546" y="1991269"/>
            <a:ext cx="4749419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31304" y="4138787"/>
                <a:ext cx="12036423" cy="246281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spcAft>
                    <a:spcPts val="1200"/>
                  </a:spcAft>
                </a:pPr>
                <a:r>
                  <a:rPr lang="uz-Latn-UZ" sz="3200" b="1" dirty="0">
                    <a:solidFill>
                      <a:schemeClr val="accent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uz-Latn-UZ" sz="3600" b="1" dirty="0">
                    <a:solidFill>
                      <a:schemeClr val="accent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𝑚𝑖𝑛</m:t>
                        </m:r>
                      </m:sub>
                    </m:sSub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∙</m:t>
                            </m:r>
                            <m: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6,88</m:t>
                            </m:r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∙</m:t>
                            </m:r>
                            <m:sSup>
                              <m:sSupPr>
                                <m:ctrlPr>
                                  <a:rPr lang="en-US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10</m:t>
                                </m:r>
                              </m:e>
                              <m:sup>
                                <m:r>
                                  <a:rPr lang="en-US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−19</m:t>
                                </m:r>
                              </m:sup>
                            </m:sSup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𝐽</m:t>
                            </m:r>
                          </m:num>
                          <m:den>
                            <m:r>
                              <a:rPr lang="en-US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9,1</m:t>
                            </m:r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∙</m:t>
                            </m:r>
                            <m:sSup>
                              <m:sSupPr>
                                <m:ctrlPr>
                                  <a:rPr lang="en-US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10</m:t>
                                </m:r>
                              </m:e>
                              <m:sup>
                                <m:r>
                                  <a:rPr lang="en-US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−31</m:t>
                                </m:r>
                              </m:sup>
                            </m:sSup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 </m:t>
                            </m:r>
                            <m:r>
                              <a:rPr lang="en-US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𝑘𝑔</m:t>
                            </m:r>
                          </m:den>
                        </m:f>
                      </m:e>
                    </m:rad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1,23∙</m:t>
                    </m:r>
                    <m:sSup>
                      <m:sSup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sup>
                    </m:sSup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den>
                    </m:f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1,23 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𝑀𝑚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endParaRPr lang="uz-Latn-UZ" sz="36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en-US" sz="3600" dirty="0">
                    <a:solidFill>
                      <a:schemeClr val="accent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𝝑</m:t>
                        </m:r>
                      </m:e>
                      <m:sub>
                        <m:r>
                          <a:rPr lang="en-US" sz="3600" b="1" i="1" smtClean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𝒎𝒊𝒏</m:t>
                        </m:r>
                      </m:sub>
                    </m:sSub>
                    <m:r>
                      <a:rPr lang="en-US" sz="3600" b="1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1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3600" b="1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3600" b="1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𝟐𝟑</m:t>
                    </m:r>
                    <m:r>
                      <a:rPr lang="en-US" sz="3600" b="1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1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𝑴𝒎</m:t>
                    </m:r>
                    <m:r>
                      <a:rPr lang="en-US" sz="3600" b="1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en-US" sz="3600" b="1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𝒔</m:t>
                    </m:r>
                  </m:oMath>
                </a14:m>
                <a:r>
                  <a:rPr lang="en-US" sz="3600" b="1" dirty="0">
                    <a:solidFill>
                      <a:schemeClr val="accent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304" y="4138787"/>
                <a:ext cx="12036423" cy="2462810"/>
              </a:xfrm>
              <a:prstGeom prst="rect">
                <a:avLst/>
              </a:prstGeom>
              <a:blipFill>
                <a:blip r:embed="rId3"/>
                <a:stretch>
                  <a:fillRect l="-126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50069" y="187554"/>
                <a:ext cx="5077274" cy="211891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b="1" dirty="0">
                    <a:solidFill>
                      <a:schemeClr val="accent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b="1" dirty="0">
                    <a:solidFill>
                      <a:schemeClr val="accent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𝑒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=9,1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−31</m:t>
                        </m:r>
                      </m:sup>
                    </m:sSup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=4,3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𝑒𝑉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=6,88∙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−19</m:t>
                        </m:r>
                      </m:sup>
                    </m:sSup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𝐽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200" b="1" dirty="0">
                    <a:solidFill>
                      <a:schemeClr val="accent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𝑚𝑖𝑛</m:t>
                        </m:r>
                      </m:sub>
                    </m:sSub>
                    <m:r>
                      <a:rPr lang="uz-Latn-UZ" sz="36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069" y="187554"/>
                <a:ext cx="5077274" cy="2118918"/>
              </a:xfrm>
              <a:prstGeom prst="rect">
                <a:avLst/>
              </a:prstGeom>
              <a:blipFill>
                <a:blip r:embed="rId4"/>
                <a:stretch>
                  <a:fillRect l="-3121" t="-2017" b="-216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02146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:a16="http://schemas.microsoft.com/office/drawing/2014/main" id="{BB088941-E81D-46B1-A6A4-A858DDAB4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096" y="1086678"/>
            <a:ext cx="11476382" cy="5208105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Muayyan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metal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fotoeffektning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  <a:t>chegarasi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330 nm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boʻlsa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fotoeffektni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keltiruvchi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foton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energiyasining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minimal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qiymatini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toping (eV).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Nikel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fotoeffektning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chegarasi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(m)? </a:t>
            </a:r>
          </a:p>
          <a:p>
            <a:pPr marL="0" indent="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Nikel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chiqish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ishi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5 eV.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Litiydan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uzulib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chiqqan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fotoelektronlarning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maksimal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kinetik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energiyasi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1,7 eV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boʻlishi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chastotali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yorugʻlik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yoritilgan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boʻlishi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 A=2,4 eV.</a:t>
            </a:r>
            <a:endParaRPr lang="uz-Latn-UZ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9">
            <a:extLst>
              <a:ext uri="{FF2B5EF4-FFF2-40B4-BE49-F238E27FC236}">
                <a16:creationId xmlns:a16="http://schemas.microsoft.com/office/drawing/2014/main" id="{39630581-0D87-4D41-AB71-C86D2496F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86677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2894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Объект 12">
                <a:extLst>
                  <a:ext uri="{FF2B5EF4-FFF2-40B4-BE49-F238E27FC236}">
                    <a16:creationId xmlns:a16="http://schemas.microsoft.com/office/drawing/2014/main" id="{609194CF-3320-4A1B-93DA-D7731899F75C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106442255"/>
                  </p:ext>
                </p:extLst>
              </p:nvPr>
            </p:nvGraphicFramePr>
            <p:xfrm>
              <a:off x="596349" y="225287"/>
              <a:ext cx="11039060" cy="626827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13" name="Объект 12">
                <a:extLst>
                  <a:ext uri="{FF2B5EF4-FFF2-40B4-BE49-F238E27FC236}">
                    <a16:creationId xmlns:a16="http://schemas.microsoft.com/office/drawing/2014/main" id="{609194CF-3320-4A1B-93DA-D7731899F75C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106442255"/>
                  </p:ext>
                </p:extLst>
              </p:nvPr>
            </p:nvGraphicFramePr>
            <p:xfrm>
              <a:off x="596349" y="225287"/>
              <a:ext cx="11039060" cy="626827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638504619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Объект 12">
                <a:extLst>
                  <a:ext uri="{FF2B5EF4-FFF2-40B4-BE49-F238E27FC236}">
                    <a16:creationId xmlns:a16="http://schemas.microsoft.com/office/drawing/2014/main" id="{609194CF-3320-4A1B-93DA-D7731899F75C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545187343"/>
                  </p:ext>
                </p:extLst>
              </p:nvPr>
            </p:nvGraphicFramePr>
            <p:xfrm>
              <a:off x="596349" y="225287"/>
              <a:ext cx="11039060" cy="626827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13" name="Объект 12">
                <a:extLst>
                  <a:ext uri="{FF2B5EF4-FFF2-40B4-BE49-F238E27FC236}">
                    <a16:creationId xmlns:a16="http://schemas.microsoft.com/office/drawing/2014/main" id="{609194CF-3320-4A1B-93DA-D7731899F75C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545187343"/>
                  </p:ext>
                </p:extLst>
              </p:nvPr>
            </p:nvGraphicFramePr>
            <p:xfrm>
              <a:off x="596349" y="225287"/>
              <a:ext cx="11039060" cy="626827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845939075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979B00-D809-4F1D-BC8D-154B8979A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44599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          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616B0DB4-9D88-408A-8EDD-79B038E6010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14400" y="1752600"/>
                <a:ext cx="10223500" cy="4686300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    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Energiyasi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𝟏𝟗</m:t>
                        </m:r>
                      </m:sup>
                    </m:sSup>
                    <m:r>
                      <a:rPr lang="en-US" sz="40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𝐉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fotonning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impulsi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616B0DB4-9D88-408A-8EDD-79B038E6010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14400" y="1752600"/>
                <a:ext cx="10223500" cy="4686300"/>
              </a:xfrm>
              <a:blipFill>
                <a:blip r:embed="rId2"/>
                <a:stretch>
                  <a:fillRect l="-2087" t="-2083" r="-20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308954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5145207" y="439032"/>
                <a:ext cx="6460247" cy="2807752"/>
              </a:xfrm>
            </p:spPr>
            <p:txBody>
              <a:bodyPr/>
              <a:lstStyle/>
              <a:p>
                <a:pPr algn="ctr"/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  <a:endParaRPr lang="en-US" sz="3200" b="1" dirty="0">
                  <a:solidFill>
                    <a:schemeClr val="accent5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𝐸</m:t>
                      </m:r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𝑚</m:t>
                      </m:r>
                      <m:sSup>
                        <m:sSupPr>
                          <m:ctrlP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𝑐</m:t>
                          </m:r>
                        </m:e>
                        <m:sup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3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𝑝</m:t>
                      </m:r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𝑚𝑐</m:t>
                      </m:r>
                    </m:oMath>
                  </m:oMathPara>
                </a14:m>
                <a:endParaRPr lang="en-US" sz="3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𝐸</m:t>
                      </m:r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𝑝𝑐</m:t>
                      </m:r>
                    </m:oMath>
                  </m:oMathPara>
                </a14:m>
                <a:endParaRPr lang="en-US" sz="3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𝑝</m:t>
                      </m:r>
                      <m:r>
                        <a:rPr lang="en-US" sz="36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𝐸</m:t>
                          </m:r>
                        </m:num>
                        <m:den>
                          <m:r>
                            <a:rPr lang="en-US" sz="36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𝑐</m:t>
                          </m:r>
                        </m:den>
                      </m:f>
                    </m:oMath>
                  </m:oMathPara>
                </a14:m>
                <a:endParaRPr lang="en-US" sz="3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en-US" sz="32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5145207" y="439032"/>
                <a:ext cx="6460247" cy="2807752"/>
              </a:xfrm>
              <a:blipFill>
                <a:blip r:embed="rId2"/>
                <a:stretch>
                  <a:fillRect t="-3037" b="-145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5592929" y="767483"/>
            <a:ext cx="0" cy="23436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634999" y="2256184"/>
            <a:ext cx="43068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35000" y="4257929"/>
                <a:ext cx="11732727" cy="234366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200" b="1" dirty="0">
                    <a:solidFill>
                      <a:schemeClr val="accent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uz-Latn-UZ" sz="3600" b="1" dirty="0">
                    <a:solidFill>
                      <a:schemeClr val="accent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3600" b="1" dirty="0">
                    <a:solidFill>
                      <a:schemeClr val="accent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6∙</m:t>
                        </m:r>
                        <m:sSup>
                          <m:sSupPr>
                            <m:ctrlPr>
                              <a:rPr lang="en-US" sz="36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−19</m:t>
                            </m:r>
                          </m:sup>
                        </m:sSup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𝐽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3∙</m:t>
                        </m:r>
                        <m:sSup>
                          <m:sSupPr>
                            <m:ctrlPr>
                              <a:rPr lang="en-US" sz="36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8</m:t>
                            </m:r>
                          </m:sup>
                        </m:sSup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/</m:t>
                        </m:r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den>
                    </m:f>
                    <m:r>
                      <a:rPr lang="en-US" sz="36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−27</m:t>
                        </m:r>
                      </m:sup>
                    </m:sSup>
                    <m:f>
                      <m:f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den>
                    </m:f>
                  </m:oMath>
                </a14:m>
                <a:endParaRPr lang="uz-Latn-UZ" sz="36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r>
                  <a:rPr lang="en-US" sz="3600" b="1" dirty="0">
                    <a:solidFill>
                      <a:schemeClr val="accent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𝒑</m:t>
                    </m:r>
                    <m:r>
                      <a:rPr lang="en-US" sz="3600" b="1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en-US" sz="3600" b="1" dirty="0">
                    <a:solidFill>
                      <a:schemeClr val="accent5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3600" b="1" i="1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US" sz="3600" b="1" i="1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1" i="1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e>
                      <m:sup>
                        <m:r>
                          <a:rPr lang="en-US" sz="3600" b="1" i="1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3600" b="1" i="1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𝟐𝟕</m:t>
                        </m:r>
                      </m:sup>
                    </m:sSup>
                    <m:f>
                      <m:fPr>
                        <m:ctrlPr>
                          <a:rPr lang="en-US" sz="3600" b="1" i="1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1" i="1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𝒌𝒈</m:t>
                        </m:r>
                        <m:r>
                          <a:rPr lang="en-US" sz="3600" b="1" i="1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3600" b="1" i="1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num>
                      <m:den>
                        <m:r>
                          <a:rPr lang="en-US" sz="3600" b="1" i="1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𝒔</m:t>
                        </m:r>
                      </m:den>
                    </m:f>
                  </m:oMath>
                </a14:m>
                <a:endParaRPr lang="uz-Latn-UZ" sz="3600" b="1" dirty="0">
                  <a:solidFill>
                    <a:schemeClr val="accent5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000" y="4257929"/>
                <a:ext cx="11732727" cy="2343668"/>
              </a:xfrm>
              <a:prstGeom prst="rect">
                <a:avLst/>
              </a:prstGeom>
              <a:blipFill>
                <a:blip r:embed="rId3"/>
                <a:stretch>
                  <a:fillRect l="-1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34999" y="439033"/>
                <a:ext cx="4373729" cy="291341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𝐸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=6∙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−19</m:t>
                        </m:r>
                      </m:sup>
                    </m:sSup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J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=3∙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sup>
                    </m:sSup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m</m:t>
                    </m:r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s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200" b="1" dirty="0">
                    <a:solidFill>
                      <a:schemeClr val="accent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en-US" sz="32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999" y="439033"/>
                <a:ext cx="4373729" cy="2913418"/>
              </a:xfrm>
              <a:prstGeom prst="rect">
                <a:avLst/>
              </a:prstGeom>
              <a:blipFill>
                <a:blip r:embed="rId4"/>
                <a:stretch>
                  <a:fillRect l="-3482" t="-146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28291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F7AF01-75F1-4057-8618-22DA9F01F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71599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6-test (149-bet).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AD9BAB3-3674-486D-A064-6D10D3170C2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46100" y="1638300"/>
                <a:ext cx="11010900" cy="4895021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US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Kaliy uchun fotoeffektning qizil chegarasi  600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nm. Kaliy uchun chiqish ishini hisoblang (Joullarda)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</a:p>
              <a:p>
                <a:pPr marL="0" indent="0" algn="just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A)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6,6∙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3200" i="1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uz-Latn-UZ" sz="3200" i="1">
                            <a:latin typeface="Cambria Math" panose="02040503050406030204" pitchFamily="18" charset="0"/>
                          </a:rPr>
                          <m:t>−26</m:t>
                        </m:r>
                      </m:sup>
                    </m:sSup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</a:t>
                </a:r>
              </a:p>
              <a:p>
                <a:pPr marL="0" indent="0" algn="just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B)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6,6∙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3200" i="1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uz-Latn-UZ" sz="3200" i="1">
                            <a:latin typeface="Cambria Math" panose="02040503050406030204" pitchFamily="18" charset="0"/>
                          </a:rPr>
                          <m:t>−19</m:t>
                        </m:r>
                      </m:sup>
                    </m:sSup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C)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2,2∙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3200" i="1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uz-Latn-UZ" sz="3200" i="1">
                            <a:latin typeface="Cambria Math" panose="02040503050406030204" pitchFamily="18" charset="0"/>
                          </a:rPr>
                          <m:t>−19</m:t>
                        </m:r>
                      </m:sup>
                    </m:sSup>
                  </m:oMath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D)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3,3∙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3200" i="1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uz-Latn-UZ" sz="3200" i="1">
                            <a:latin typeface="Cambria Math" panose="02040503050406030204" pitchFamily="18" charset="0"/>
                          </a:rPr>
                          <m:t>−19</m:t>
                        </m:r>
                      </m:sup>
                    </m:sSup>
                  </m:oMath>
                </a14:m>
                <a:endParaRPr lang="en-US" sz="36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 algn="just">
                  <a:buNone/>
                </a:pPr>
                <a:endParaRPr lang="ru-RU" sz="3200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AD9BAB3-3674-486D-A064-6D10D3170C2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46100" y="1638300"/>
                <a:ext cx="11010900" cy="4895021"/>
              </a:xfrm>
              <a:blipFill>
                <a:blip r:embed="rId2"/>
                <a:stretch>
                  <a:fillRect l="-1440" t="-2615" r="-13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118275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5145207" y="439032"/>
                <a:ext cx="6460247" cy="2807752"/>
              </a:xfrm>
            </p:spPr>
            <p:txBody>
              <a:bodyPr/>
              <a:lstStyle/>
              <a:p>
                <a:pPr algn="ctr"/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  <a:endParaRPr lang="en-US" sz="3200" b="1" dirty="0">
                  <a:solidFill>
                    <a:schemeClr val="accent5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h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𝜈</m:t>
                    </m:r>
                  </m:oMath>
                </a14:m>
                <a:r>
                  <a:rPr lang="en-US" sz="32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6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𝜈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𝜆</m:t>
                        </m:r>
                      </m:den>
                    </m:f>
                  </m:oMath>
                </a14:m>
                <a:r>
                  <a:rPr lang="en-US" sz="32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h</m:t>
                    </m:r>
                    <m:f>
                      <m:fPr>
                        <m:ctrlP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num>
                      <m:den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𝜆</m:t>
                        </m:r>
                      </m:den>
                    </m:f>
                  </m:oMath>
                </a14:m>
                <a:r>
                  <a:rPr lang="en-US" sz="32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32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5145207" y="439032"/>
                <a:ext cx="6460247" cy="2807752"/>
              </a:xfrm>
              <a:blipFill>
                <a:blip r:embed="rId2"/>
                <a:stretch>
                  <a:fillRect t="-3037" b="-4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5707229" y="1008783"/>
            <a:ext cx="0" cy="23436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701860" y="3221384"/>
            <a:ext cx="43068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35000" y="4257929"/>
                <a:ext cx="11732727" cy="234366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spcAft>
                    <a:spcPts val="600"/>
                  </a:spcAft>
                </a:pPr>
                <a:r>
                  <a:rPr lang="uz-Latn-UZ" sz="3200" b="1" dirty="0">
                    <a:solidFill>
                      <a:schemeClr val="accent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uz-Latn-UZ" sz="3600" b="1" dirty="0">
                    <a:solidFill>
                      <a:schemeClr val="accent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3600" b="1" dirty="0">
                    <a:solidFill>
                      <a:schemeClr val="accent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=6,6∙</m:t>
                    </m:r>
                    <m:sSup>
                      <m:sSupPr>
                        <m:ctrlP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−34</m:t>
                        </m:r>
                      </m:sup>
                    </m:sSup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𝐽</m:t>
                    </m:r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  <m:r>
                      <a:rPr lang="en-US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f>
                      <m:fPr>
                        <m:ctrlP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p>
                          <m:sSupPr>
                            <m:ctrlP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8</m:t>
                            </m:r>
                          </m:sup>
                        </m:sSup>
                        <m:f>
                          <m:fPr>
                            <m:ctrlP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num>
                          <m:den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𝑠</m:t>
                            </m:r>
                          </m:den>
                        </m:f>
                      </m:num>
                      <m:den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6∙</m:t>
                        </m:r>
                        <m:sSup>
                          <m:sSupPr>
                            <m:ctrlP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−7</m:t>
                            </m:r>
                          </m:sup>
                        </m:sSup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den>
                    </m:f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=3,3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−19</m:t>
                        </m:r>
                      </m:sup>
                    </m:sSup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𝐽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endParaRPr lang="uz-Latn-UZ" sz="36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en-US" sz="3600" dirty="0">
                    <a:solidFill>
                      <a:schemeClr val="accent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</a:t>
                </a:r>
                <a:r>
                  <a:rPr lang="en-US" sz="3200" b="1" dirty="0">
                    <a:solidFill>
                      <a:schemeClr val="accent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D)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</m:t>
                    </m:r>
                    <m:r>
                      <a:rPr lang="en-US" sz="3600" b="1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1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r>
                      <a:rPr lang="en-US" sz="3600" b="1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3600" b="1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r>
                      <a:rPr lang="en-US" sz="3600" b="1" i="1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US" sz="3600" b="1" i="1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1" i="1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e>
                      <m:sup>
                        <m:r>
                          <a:rPr lang="en-US" sz="3600" b="1" i="1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3600" b="1" i="1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𝟏𝟗</m:t>
                        </m:r>
                      </m:sup>
                    </m:sSup>
                    <m:r>
                      <a:rPr lang="en-US" sz="3600" b="1" i="1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1" i="1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𝑱</m:t>
                    </m:r>
                  </m:oMath>
                </a14:m>
                <a:endParaRPr lang="uz-Latn-UZ" sz="3600" b="1" dirty="0">
                  <a:solidFill>
                    <a:schemeClr val="accent5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000" y="4257929"/>
                <a:ext cx="11732727" cy="2343668"/>
              </a:xfrm>
              <a:prstGeom prst="rect">
                <a:avLst/>
              </a:prstGeom>
              <a:blipFill>
                <a:blip r:embed="rId3"/>
                <a:stretch>
                  <a:fillRect l="-129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34999" y="439033"/>
                <a:ext cx="5072230" cy="291341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𝜆</m:t>
                    </m:r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=600 </m:t>
                    </m:r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𝑛𝑚</m:t>
                    </m:r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=6∙</m:t>
                    </m:r>
                    <m:sSup>
                      <m:sSupPr>
                        <m:ctrlP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−7</m:t>
                        </m:r>
                      </m:sup>
                    </m:sSup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z-Latn-UZ" sz="32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c</m:t>
                    </m:r>
                    <m:r>
                      <a:rPr lang="uz-Latn-UZ" sz="32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=3</m:t>
                    </m:r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8</m:t>
                        </m:r>
                      </m:sup>
                    </m:sSup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/</m:t>
                    </m:r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h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=6,6∙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−34</m:t>
                        </m:r>
                      </m:sup>
                    </m:sSup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𝐽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200" b="1" dirty="0">
                    <a:solidFill>
                      <a:schemeClr val="accent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uz-Latn-UZ" sz="32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999" y="439033"/>
                <a:ext cx="5072230" cy="2913418"/>
              </a:xfrm>
              <a:prstGeom prst="rect">
                <a:avLst/>
              </a:prstGeom>
              <a:blipFill>
                <a:blip r:embed="rId4"/>
                <a:stretch>
                  <a:fillRect l="-3005" t="-1464" b="-64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8833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F7AF01-75F1-4057-8618-22DA9F01F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92695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15-test (150-bet).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AD9BAB3-3674-486D-A064-6D10D3170C2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63826" y="1828800"/>
                <a:ext cx="11436626" cy="4704521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US" sz="3600" i="1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	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Agar fotonning impulsi </a:t>
                </a:r>
                <a14:m>
                  <m:oMath xmlns:m="http://schemas.openxmlformats.org/officeDocument/2006/math">
                    <m: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3,315</m:t>
                    </m:r>
                    <m:r>
                      <a:rPr lang="en-US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40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−27</m:t>
                        </m:r>
                      </m:sup>
                    </m:sSup>
                    <m:r>
                      <a:rPr lang="en-US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40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kg</m:t>
                        </m:r>
                        <m:r>
                          <a:rPr lang="en-US" sz="40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m:rPr>
                            <m:sty m:val="p"/>
                          </m:rPr>
                          <a:rPr lang="en-US" sz="40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m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40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s</m:t>
                        </m:r>
                      </m:den>
                    </m:f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bo‘lsa, yorug‘likning chastotasini aniqlang (Hz).</a:t>
                </a: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r>
                  <a:rPr lang="en-US" sz="3600" b="0" dirty="0"/>
                  <a:t> 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600" b="0" i="0" smtClean="0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sz="3600" b="0" i="0" smtClean="0">
                        <a:latin typeface="Cambria Math" panose="02040503050406030204" pitchFamily="18" charset="0"/>
                      </a:rPr>
                      <m:t>) 3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uz-Latn-UZ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3600" b="0" i="1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uz-Latn-UZ" sz="3600" b="0" i="1">
                            <a:latin typeface="Cambria Math" panose="02040503050406030204" pitchFamily="18" charset="0"/>
                          </a:rPr>
                          <m:t>14</m:t>
                        </m:r>
                      </m:sup>
                    </m:sSup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600" b="0" i="1" dirty="0">
                    <a:latin typeface="Cambria Math" panose="02040503050406030204" pitchFamily="18" charset="0"/>
                  </a:rPr>
                  <a:t> </a:t>
                </a:r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US" sz="3600" b="0" i="0" smtClean="0">
                        <a:latin typeface="Cambria Math" panose="02040503050406030204" pitchFamily="18" charset="0"/>
                      </a:rPr>
                      <m:t>          </m:t>
                    </m:r>
                    <m:r>
                      <m:rPr>
                        <m:sty m:val="p"/>
                      </m:rPr>
                      <a:rPr lang="en-US" sz="3600" b="0" i="0" smtClean="0">
                        <a:latin typeface="Cambria Math" panose="02040503050406030204" pitchFamily="18" charset="0"/>
                      </a:rPr>
                      <m:t>B</m:t>
                    </m:r>
                    <m:r>
                      <a:rPr lang="en-US" sz="3600" b="0" i="0" smtClean="0">
                        <a:latin typeface="Cambria Math" panose="02040503050406030204" pitchFamily="18" charset="0"/>
                      </a:rPr>
                      <m:t>) 2∙</m:t>
                    </m:r>
                    <m:sSup>
                      <m:sSupPr>
                        <m:ctrlPr>
                          <a:rPr lang="uz-Latn-UZ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3600" b="0" i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uz-Latn-UZ" sz="3600" b="0" i="0">
                            <a:latin typeface="Cambria Math" panose="02040503050406030204" pitchFamily="18" charset="0"/>
                          </a:rPr>
                          <m:t>15</m:t>
                        </m:r>
                      </m:sup>
                    </m:sSup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600" b="0" i="1" dirty="0">
                    <a:latin typeface="Cambria Math" panose="02040503050406030204" pitchFamily="18" charset="0"/>
                  </a:rPr>
                  <a:t>      </a:t>
                </a:r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US" sz="3600" b="0" i="0" smtClean="0">
                        <a:latin typeface="Cambria Math" panose="02040503050406030204" pitchFamily="18" charset="0"/>
                      </a:rPr>
                      <m:t>          </m:t>
                    </m:r>
                    <m:r>
                      <m:rPr>
                        <m:sty m:val="p"/>
                      </m:rPr>
                      <a:rPr lang="en-US" sz="3600" b="0" i="0" smtClean="0">
                        <a:latin typeface="Cambria Math" panose="02040503050406030204" pitchFamily="18" charset="0"/>
                      </a:rPr>
                      <m:t>C</m:t>
                    </m:r>
                    <m:r>
                      <a:rPr lang="en-US" sz="3600" b="0" i="0" smtClean="0">
                        <a:latin typeface="Cambria Math" panose="02040503050406030204" pitchFamily="18" charset="0"/>
                      </a:rPr>
                      <m:t>) 1,5∙</m:t>
                    </m:r>
                    <m:sSup>
                      <m:sSupPr>
                        <m:ctrlPr>
                          <a:rPr lang="uz-Latn-UZ" sz="3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3600" b="0" i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uz-Latn-UZ" sz="3600" b="0" i="0">
                            <a:latin typeface="Cambria Math" panose="02040503050406030204" pitchFamily="18" charset="0"/>
                          </a:rPr>
                          <m:t>15</m:t>
                        </m:r>
                      </m:sup>
                    </m:sSup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buNone/>
                </a:pPr>
                <a:r>
                  <a:rPr lang="en-US" sz="3600" b="0" dirty="0"/>
                  <a:t> 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600" b="0" i="0" smtClean="0">
                        <a:latin typeface="Cambria Math" panose="02040503050406030204" pitchFamily="18" charset="0"/>
                      </a:rPr>
                      <m:t>D</m:t>
                    </m:r>
                    <m:r>
                      <a:rPr lang="en-US" sz="3600" b="0" i="0" smtClean="0">
                        <a:latin typeface="Cambria Math" panose="02040503050406030204" pitchFamily="18" charset="0"/>
                      </a:rPr>
                      <m:t>) 2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uz-Latn-UZ" sz="36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3600" b="0" i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uz-Latn-UZ" sz="3600" b="0" i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3600" b="0" i="0" smtClean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endParaRPr lang="en-US" sz="3600" i="1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AD9BAB3-3674-486D-A064-6D10D3170C2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3826" y="1828800"/>
                <a:ext cx="11436626" cy="4704521"/>
              </a:xfrm>
              <a:blipFill>
                <a:blip r:embed="rId2"/>
                <a:stretch>
                  <a:fillRect l="-1599" r="-16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74034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5145207" y="187554"/>
                <a:ext cx="6460247" cy="3059230"/>
              </a:xfrm>
            </p:spPr>
            <p:txBody>
              <a:bodyPr/>
              <a:lstStyle/>
              <a:p>
                <a:pPr algn="ctr"/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  <a:endParaRPr lang="en-US" sz="32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𝑚𝑐</m:t>
                    </m:r>
                  </m:oMath>
                </a14:m>
                <a:r>
                  <a:rPr lang="en-US" sz="32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h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𝜈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sSup>
                      <m:sSupPr>
                        <m:ctrlP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e>
                      <m:sup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2 </m:t>
                        </m:r>
                      </m:sup>
                    </m:sSup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⇒ 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𝑚𝑐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𝜈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den>
                    </m:f>
                  </m:oMath>
                </a14:m>
                <a:r>
                  <a:rPr lang="en-US" sz="32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𝜈</m:t>
                        </m:r>
                      </m:num>
                      <m:den>
                        <m:r>
                          <a:rPr lang="en-US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den>
                    </m:f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⇒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𝜈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𝑝𝑐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den>
                    </m:f>
                  </m:oMath>
                </a14:m>
                <a:r>
                  <a:rPr lang="en-US" sz="32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32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5145207" y="187554"/>
                <a:ext cx="6460247" cy="3059230"/>
              </a:xfrm>
              <a:blipFill>
                <a:blip r:embed="rId2"/>
                <a:stretch>
                  <a:fillRect t="-27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5008729" y="818867"/>
            <a:ext cx="0" cy="23436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381523" y="2585480"/>
            <a:ext cx="43068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31304" y="3962347"/>
                <a:ext cx="12036423" cy="263925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spcAft>
                    <a:spcPts val="1200"/>
                  </a:spcAft>
                </a:pPr>
                <a:r>
                  <a:rPr lang="uz-Latn-UZ" sz="3200" b="1" dirty="0">
                    <a:solidFill>
                      <a:schemeClr val="accent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uz-Latn-UZ" sz="3600" b="1" dirty="0">
                    <a:solidFill>
                      <a:schemeClr val="accent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l-GR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𝜈</m:t>
                    </m:r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3,315∙</m:t>
                        </m:r>
                        <m:sSup>
                          <m:sSupPr>
                            <m:ctrlP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−27</m:t>
                            </m:r>
                          </m:sup>
                        </m:sSup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𝑘𝑔</m:t>
                        </m:r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f>
                          <m:fPr>
                            <m:ctrlP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num>
                          <m:den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𝑠</m:t>
                            </m:r>
                          </m:den>
                        </m:f>
                        <m:r>
                          <a:rPr lang="uz-Latn-UZ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uz-Latn-UZ" sz="40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p>
                          <m:sSupPr>
                            <m:ctrlP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10</m:t>
                            </m:r>
                          </m:e>
                          <m:sup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8</m:t>
                            </m:r>
                          </m:sup>
                        </m:sSup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/</m:t>
                        </m:r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6,6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−34</m:t>
                            </m:r>
                          </m:sup>
                        </m:sSup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𝐽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den>
                    </m:f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r>
                      <a:rPr lang="ru-RU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1,5∙</m:t>
                    </m:r>
                    <m:sSup>
                      <m:sSupPr>
                        <m:ctrlPr>
                          <a:rPr lang="ru-RU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ru-RU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15</m:t>
                        </m:r>
                      </m:sup>
                    </m:sSup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𝐻𝑧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endParaRPr lang="uz-Latn-UZ" sz="36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en-US" sz="3600" dirty="0">
                    <a:solidFill>
                      <a:schemeClr val="accent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3600" b="1" i="0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𝐂</m:t>
                    </m:r>
                    <m:r>
                      <a:rPr lang="en-US" sz="3600" b="1" i="0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  <m:r>
                      <a:rPr lang="en-US" sz="3600" b="1" i="0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3600" b="1" i="0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3600" b="1" i="0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  <m:r>
                      <a:rPr lang="en-US" sz="3600" b="1" i="0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uz-Latn-UZ" sz="3600" b="1" i="1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3600" b="1" i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e>
                      <m:sup>
                        <m:r>
                          <a:rPr lang="uz-Latn-UZ" sz="3600" b="1" i="0">
                            <a:solidFill>
                              <a:schemeClr val="accent5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sup>
                    </m:sSup>
                    <m:r>
                      <a:rPr lang="en-US" sz="3600" b="1" i="0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600" b="1" i="0" smtClean="0">
                        <a:solidFill>
                          <a:schemeClr val="accent5"/>
                        </a:solidFill>
                        <a:latin typeface="Cambria Math" panose="02040503050406030204" pitchFamily="18" charset="0"/>
                      </a:rPr>
                      <m:t>𝐇𝐳</m:t>
                    </m:r>
                    <m:r>
                      <m:rPr>
                        <m:nor/>
                      </m:rPr>
                      <a:rPr lang="en-US" sz="3600" b="1" dirty="0">
                        <a:solidFill>
                          <a:schemeClr val="accent5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endParaRPr lang="en-US" sz="3600" b="1" dirty="0">
                  <a:solidFill>
                    <a:schemeClr val="accent5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304" y="3962347"/>
                <a:ext cx="12036423" cy="2639250"/>
              </a:xfrm>
              <a:prstGeom prst="rect">
                <a:avLst/>
              </a:prstGeom>
              <a:blipFill>
                <a:blip r:embed="rId3"/>
                <a:stretch>
                  <a:fillRect l="-126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50069" y="103304"/>
                <a:ext cx="4558660" cy="305923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𝑝</m:t>
                    </m:r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=3,315∙</m:t>
                    </m:r>
                    <m:sSup>
                      <m:sSupPr>
                        <m:ctrlP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−27</m:t>
                        </m:r>
                      </m:sup>
                    </m:sSup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𝑘𝑔</m:t>
                    </m:r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den>
                    </m:f>
                  </m:oMath>
                </a14:m>
                <a:r>
                  <a:rPr lang="en-US" sz="32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z-Latn-UZ" sz="32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c</m:t>
                    </m:r>
                    <m:r>
                      <a:rPr lang="uz-Latn-UZ" sz="320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=3</m:t>
                    </m:r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8</m:t>
                        </m:r>
                      </m:sup>
                    </m:sSup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/</m:t>
                    </m:r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h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=6,6∙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−34</m:t>
                        </m:r>
                      </m:sup>
                    </m:sSup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𝐽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r>
                  <a:rPr lang="uz-Latn-UZ" sz="3200" b="1" dirty="0">
                    <a:solidFill>
                      <a:schemeClr val="accent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 </a:t>
                </a:r>
                <a14:m>
                  <m:oMath xmlns:m="http://schemas.openxmlformats.org/officeDocument/2006/math">
                    <m:r>
                      <a:rPr lang="el-GR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𝜈</m:t>
                    </m:r>
                    <m:r>
                      <a:rPr lang="uz-Latn-UZ" sz="36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069" y="103304"/>
                <a:ext cx="4558660" cy="3059230"/>
              </a:xfrm>
              <a:prstGeom prst="rect">
                <a:avLst/>
              </a:prstGeom>
              <a:blipFill>
                <a:blip r:embed="rId4"/>
                <a:stretch>
                  <a:fillRect l="-3476" t="-1394" b="-73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207739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460</TotalTime>
  <Words>474</Words>
  <Application>Microsoft Office PowerPoint</Application>
  <PresentationFormat>Широкоэкранный</PresentationFormat>
  <Paragraphs>96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                                       Masala</vt:lpstr>
      <vt:lpstr>Презентация PowerPoint</vt:lpstr>
      <vt:lpstr>6-test (149-bet).</vt:lpstr>
      <vt:lpstr>Презентация PowerPoint</vt:lpstr>
      <vt:lpstr>15-test (150-bet).</vt:lpstr>
      <vt:lpstr>Презентация PowerPoint</vt:lpstr>
      <vt:lpstr>6-mashq 3-masala (147-bet).</vt:lpstr>
      <vt:lpstr>Презентация PowerPoint</vt:lpstr>
      <vt:lpstr>Masala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Xodjayeva Maxtuma Ziyatovna</dc:title>
  <dc:creator>Пользователь</dc:creator>
  <cp:lastModifiedBy>hp</cp:lastModifiedBy>
  <cp:revision>69</cp:revision>
  <dcterms:created xsi:type="dcterms:W3CDTF">2020-03-29T07:12:06Z</dcterms:created>
  <dcterms:modified xsi:type="dcterms:W3CDTF">2021-03-31T11:03:15Z</dcterms:modified>
</cp:coreProperties>
</file>