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311" r:id="rId3"/>
    <p:sldId id="312" r:id="rId4"/>
    <p:sldId id="313" r:id="rId5"/>
    <p:sldId id="314" r:id="rId6"/>
    <p:sldId id="315" r:id="rId7"/>
    <p:sldId id="316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21ED1-871A-4B90-8DD5-4C1F8A4EF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17D649-5471-4B92-9EEF-D6D6C7810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798E72-69A6-4E4C-827A-67CE310B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9F28C8-338B-404C-959E-42AB60DC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6FA289-B52C-4D5C-A012-B9530A195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70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E657C-53B5-4BC7-99F5-C9AAFAB1A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8D7B01-9781-427B-B7CE-AF0F9AF51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EDAC1-EE6F-445B-974B-D1E722A97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944717-C85D-4AAD-B87B-79F937AE3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E8B2E4-8AED-4C81-A2BB-CE010425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27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3225440-4A86-49D2-A88D-4DB41F6EDF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E7DA2F-1897-4C50-895A-27945867A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3D4879-D9EB-4F29-9780-8442F574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092816-174A-4B4F-B3B1-2C145F74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3FA800-21A3-479B-BFB0-F0182E502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548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FFA8C4-5146-469C-B02A-8E111AC47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C3CA5A-FE72-4421-A53E-BF0498149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6C6710-7135-4842-BBB2-77140BCD9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4F327E-C50D-4649-98E5-0A06875E9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E158A9-A219-4C3B-8EC3-89A7D7764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97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EA733A-3423-41B5-8792-80944E5F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907EA6-857E-41D7-9C8D-86321CBAF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E5DB82-BDB9-4B1F-852E-FA2BABE2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CE66DB-AC55-45C9-AAA9-19EE98000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FC21FD-AB4C-48E4-9221-B3D70DF87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77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C78E5-36A7-44F2-B685-149CC42F9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DA6EDF-4313-46C2-96BD-CC212063C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D9194D-04D7-4462-B14D-58B99980E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9CBC7E-3791-4AE7-9076-E905AAE59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73AE30-4EDE-4A9D-8211-39966734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785C88-1ACC-4762-8304-039C8EE7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7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6D221-B42A-4C50-809F-D9A17B8D3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08BDE6-0DCE-47E9-9DE8-928438AA9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1A2E7D-98DB-447E-A84D-CBB9D975E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D6678F3-77C4-4388-89A0-300C1FBC8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93A01E-C2A0-4123-B545-DCB4969C5D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69826BB-D6FF-483C-BA41-C46A70D71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5570AA-CEEC-47EA-ABBB-EB423F185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7F90057-678C-4ADB-8D68-14EDDD2B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6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679E9-2BD6-4BBD-87B9-9D4E22021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131440-DCF3-43F4-851A-6E6DB518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C5B6AB6-83DE-4408-9A1E-65349D56E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47C674F-6765-44ED-9588-678F4A2A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0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BE153A-7A6C-47F9-ACC2-C84DA3C24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D3DA9D0-0243-4EEC-8FFB-EEB6DBDB3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CAC912-7277-45D5-990C-0875150B3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75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C05F5-22D1-475B-9376-7E2C7519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CD6CF9-23AA-40EA-903E-152D234FB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AD125E-6BA4-4262-8F52-DC12E8B6E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C575C7-AB66-48CF-B4A4-A8E9699A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0ADE8B4-A47E-4ADD-87B8-8492E4D48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03109F-19F5-4BE2-8C76-D593143B6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53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70DF2-B5CB-4026-A572-840DC1592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5F0F751-8D12-4DBE-BB4B-052B70A4C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686E38D-5444-49F7-A820-8D52DC818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713691-0413-4652-B9D8-272050D1E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7EE8C2-B0B6-4596-8166-DFCBF94A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4A0279-FC96-4242-A48A-6ADC6CF29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9D61C0-F08B-43CE-AA83-0CA909682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7B20FA-B53A-4077-998C-8ACC704F4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39EC5E-A47F-4EA7-92F5-386130551A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78751-5079-488E-BF85-92B67394E2E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619D56-DCC4-491D-A664-60314B39E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809607-D219-4F0F-93D7-F8D027BCA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217AD-C041-4130-9BCE-4429880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18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19199" y="2275808"/>
            <a:ext cx="10545837" cy="477483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/>
                <a:cs typeface="Arial"/>
              </a:rPr>
              <a:t>Masalalar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021" y="2402006"/>
            <a:ext cx="727405" cy="16765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1483FAF9-36B5-400F-B193-DF87D404DC6D}"/>
              </a:ext>
            </a:extLst>
          </p:cNvPr>
          <p:cNvSpPr/>
          <p:nvPr/>
        </p:nvSpPr>
        <p:spPr>
          <a:xfrm>
            <a:off x="340020" y="4750790"/>
            <a:ext cx="727405" cy="16765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D821962-D068-4FD1-9C55-51FA0CBC88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252" y="4373217"/>
            <a:ext cx="3557870" cy="221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49672" y="184525"/>
                <a:ext cx="6413454" cy="6465348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uz-Latn-UZ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uz-Latn-UZ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sub>
                      </m:sSub>
                      <m:r>
                        <a:rPr lang="uz-Latn-UZ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uz-Latn-UZ" sz="3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num>
                      <m:den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  <m:r>
                          <a:rPr lang="uz-Latn-UZ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m:rPr>
                            <m:nor/>
                          </m:rPr>
                          <a:rPr lang="uz-Latn-UZ" sz="4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49672" y="184525"/>
                <a:ext cx="6413454" cy="6465348"/>
              </a:xfrm>
              <a:blipFill>
                <a:blip r:embed="rId2"/>
                <a:stretch>
                  <a:fillRect t="-22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911940" y="709684"/>
            <a:ext cx="0" cy="3493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95786" y="3562065"/>
            <a:ext cx="44082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208127"/>
                <a:ext cx="5991367" cy="3244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=440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=0,01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−31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208127"/>
                <a:ext cx="5991367" cy="3244474"/>
              </a:xfrm>
              <a:prstGeom prst="rect">
                <a:avLst/>
              </a:prstGeom>
              <a:blipFill>
                <a:blip r:embed="rId3"/>
                <a:stretch>
                  <a:fillRect l="-3662" t="-45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238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8">
                <a:extLst>
                  <a:ext uri="{FF2B5EF4-FFF2-40B4-BE49-F238E27FC236}">
                    <a16:creationId xmlns:a16="http://schemas.microsoft.com/office/drawing/2014/main" id="{89F6FBA5-8D91-433A-93A8-6CD9737C09CE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38200" y="1020417"/>
                <a:ext cx="10515600" cy="51565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440 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1,6</m:t>
                        </m:r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−19</m:t>
                            </m:r>
                          </m:sup>
                        </m:sSup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num>
                      <m:den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−31</m:t>
                            </m:r>
                          </m:sup>
                        </m:sSup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0,01 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</m:t>
                    </m:r>
                    <m: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∙0,01 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7,</m:t>
                            </m:r>
                            <m:r>
                              <a:rPr lang="uz-Latn-UZ" sz="400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15</m:t>
                                </m:r>
                              </m:sup>
                            </m:s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/</m:t>
                            </m:r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=1,6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𝑛𝑠</m:t>
                    </m:r>
                  </m:oMath>
                </a14:m>
                <a:r>
                  <a:rPr lang="uz-Latn-UZ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𝒏𝒔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8">
                <a:extLst>
                  <a:ext uri="{FF2B5EF4-FFF2-40B4-BE49-F238E27FC236}">
                    <a16:creationId xmlns:a16="http://schemas.microsoft.com/office/drawing/2014/main" id="{89F6FBA5-8D91-433A-93A8-6CD9737C09CE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20417"/>
                <a:ext cx="10515600" cy="5156546"/>
              </a:xfrm>
              <a:prstGeom prst="rect">
                <a:avLst/>
              </a:prstGeom>
              <a:blipFill>
                <a:blip r:embed="rId2"/>
                <a:stretch>
                  <a:fillRect l="-11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20954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828800"/>
            <a:ext cx="11191362" cy="47045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Radiolampada elektronning katod yaqinidagi tezligi 0 ga, anod yaqinidagi tezligi 0,2 Mm/s ga teng. Elektrodlar orasidagi masofa 1 m boʻlsa, elektron qancha vaqt davomida harakat qilgan? </a:t>
            </a:r>
          </a:p>
        </p:txBody>
      </p:sp>
    </p:spTree>
    <p:extLst>
      <p:ext uri="{BB962C8B-B14F-4D97-AF65-F5344CB8AC3E}">
        <p14:creationId xmlns:p14="http://schemas.microsoft.com/office/powerpoint/2010/main" val="839076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866026" y="184525"/>
                <a:ext cx="5597100" cy="6465348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bSup>
                          <m:sSub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𝐹𝑑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𝑚𝑎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p>
                          <m:s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bSup>
                          <m:sSub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𝑚𝑎𝑑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𝑎𝑑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866026" y="184525"/>
                <a:ext cx="5597100" cy="6465348"/>
              </a:xfrm>
              <a:blipFill>
                <a:blip r:embed="rId2"/>
                <a:stretch>
                  <a:fillRect t="-22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744452" y="641441"/>
            <a:ext cx="0" cy="3493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32264" y="3029802"/>
            <a:ext cx="495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7" y="208126"/>
                <a:ext cx="5227092" cy="39271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uz-Latn-UZ" sz="4000" b="0" i="1" dirty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=0,2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𝑀𝑚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7" y="208126"/>
                <a:ext cx="5227092" cy="3927141"/>
              </a:xfrm>
              <a:prstGeom prst="rect">
                <a:avLst/>
              </a:prstGeom>
              <a:blipFill>
                <a:blip r:embed="rId3"/>
                <a:stretch>
                  <a:fillRect l="-4201" t="-37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014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8">
                <a:extLst>
                  <a:ext uri="{FF2B5EF4-FFF2-40B4-BE49-F238E27FC236}">
                    <a16:creationId xmlns:a16="http://schemas.microsoft.com/office/drawing/2014/main" id="{89F6FBA5-8D91-433A-93A8-6CD9737C09CE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38200" y="341194"/>
                <a:ext cx="10515600" cy="58357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𝑎𝑆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den>
                        </m:f>
                      </m:e>
                    </m:rad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num>
                          <m:den>
                            <m:f>
                              <m:fPr>
                                <m:ctrlP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44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44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uz-Latn-UZ" sz="44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uz-Latn-UZ" sz="4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b>
                                    <m:r>
                                      <a:rPr lang="uz-Latn-UZ" sz="44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0</m:t>
                                    </m:r>
                                  </m:sub>
                                  <m:sup>
                                    <m:r>
                                      <a:rPr lang="uz-Latn-UZ" sz="44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bSup>
                              </m:num>
                              <m:den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  <m:r>
                                  <a:rPr lang="uz-Latn-UZ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𝑑</m:t>
                                </m:r>
                              </m:den>
                            </m:f>
                          </m:den>
                        </m:f>
                      </m:e>
                    </m:rad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uz-Latn-UZ" sz="4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e>
                    </m:rad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(1 </m:t>
                                </m:r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(2∙</m:t>
                                </m:r>
                                <m:sSup>
                                  <m:sSupPr>
                                    <m:ctrlPr>
                                      <a:rPr lang="uz-Latn-UZ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uz-Latn-UZ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5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uz-Latn-UZ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uz-Latn-UZ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𝑚</m:t>
                                    </m:r>
                                  </m:num>
                                  <m:den>
                                    <m:r>
                                      <a:rPr lang="uz-Latn-UZ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den>
                                </m:f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−0</m:t>
                            </m:r>
                          </m:den>
                        </m:f>
                      </m:e>
                    </m:rad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8">
                <a:extLst>
                  <a:ext uri="{FF2B5EF4-FFF2-40B4-BE49-F238E27FC236}">
                    <a16:creationId xmlns:a16="http://schemas.microsoft.com/office/drawing/2014/main" id="{89F6FBA5-8D91-433A-93A8-6CD9737C09CE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41194"/>
                <a:ext cx="10515600" cy="58357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6195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2080591"/>
                <a:ext cx="11191362" cy="445273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Agar anod zanjiridagi tok kuchi 8 mA boʻlsa, katoddan 10 s da qancha elektron chiqadi?</a:t>
                </a:r>
              </a:p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2080591"/>
                <a:ext cx="11191362" cy="4452730"/>
              </a:xfrm>
              <a:blipFill>
                <a:blip r:embed="rId2"/>
                <a:stretch>
                  <a:fillRect l="-1906" t="-3830" r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45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75964" y="184525"/>
                <a:ext cx="6087162" cy="4018985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𝐼𝑡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𝐼𝑡</m:t>
                        </m:r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75964" y="184525"/>
                <a:ext cx="6087162" cy="4018985"/>
              </a:xfrm>
              <a:blipFill>
                <a:blip r:embed="rId2"/>
                <a:stretch>
                  <a:fillRect t="-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375964" y="709684"/>
            <a:ext cx="0" cy="3493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95786" y="2824803"/>
            <a:ext cx="44082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7919" y="184526"/>
                <a:ext cx="5241000" cy="3244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𝑚𝐴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19" y="184526"/>
                <a:ext cx="5241000" cy="3244474"/>
              </a:xfrm>
              <a:prstGeom prst="rect">
                <a:avLst/>
              </a:prstGeom>
              <a:blipFill>
                <a:blip r:embed="rId3"/>
                <a:stretch>
                  <a:fillRect l="-4186" t="-4503" b="-91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Текст 8">
                <a:extLst>
                  <a:ext uri="{FF2B5EF4-FFF2-40B4-BE49-F238E27FC236}">
                    <a16:creationId xmlns:a16="http://schemas.microsoft.com/office/drawing/2014/main" id="{D25D0B21-1C6C-461F-85D6-F68DE154FF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4616356"/>
                <a:ext cx="11313993" cy="20571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 </m:t>
                        </m:r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1,6</m:t>
                        </m:r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−19</m:t>
                            </m:r>
                          </m:sup>
                        </m:sSup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17</m:t>
                        </m:r>
                      </m:sup>
                    </m:sSup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𝑡𝑎</m:t>
                    </m:r>
                  </m:oMath>
                </a14:m>
                <a:endParaRPr lang="uz-Latn-UZ" sz="40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sup>
                    </m:sSup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𝒕𝒂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Текст 8">
                <a:extLst>
                  <a:ext uri="{FF2B5EF4-FFF2-40B4-BE49-F238E27FC236}">
                    <a16:creationId xmlns:a16="http://schemas.microsoft.com/office/drawing/2014/main" id="{D25D0B21-1C6C-461F-85D6-F68DE154F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4616356"/>
                <a:ext cx="11313993" cy="20571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467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900" y="2239617"/>
            <a:ext cx="10172700" cy="4293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9-mashq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9-10-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masalalarini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40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167-168-bet).</a:t>
            </a:r>
          </a:p>
        </p:txBody>
      </p:sp>
    </p:spTree>
    <p:extLst>
      <p:ext uri="{BB962C8B-B14F-4D97-AF65-F5344CB8AC3E}">
        <p14:creationId xmlns:p14="http://schemas.microsoft.com/office/powerpoint/2010/main" val="284526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1-test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2" y="1457738"/>
            <a:ext cx="10535478" cy="5075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Yarimoʻtkazgichda elektron va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kovak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uchrashganda qanday hodisa yuz beradi?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Energiya yutiladi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Musbat ion hosil boʻladi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Energiya ajraladi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Manfiy ion hosil boʻladi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2EE9F5-527E-4DDD-9914-D2FFF417EE69}"/>
              </a:ext>
            </a:extLst>
          </p:cNvPr>
          <p:cNvSpPr/>
          <p:nvPr/>
        </p:nvSpPr>
        <p:spPr>
          <a:xfrm>
            <a:off x="742122" y="3995529"/>
            <a:ext cx="4981433" cy="655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C) Energiya ajraladi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642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2-test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457738"/>
            <a:ext cx="11191362" cy="5075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Aralashmasiz yarimoʻtkazgichlar qanday turdagi oʻtkazuvchanlikka ega?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Elektr tokini oʻtkazmaydi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Teng miqdorda elektron va teshikli oʻtkazuvchanlikka ega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Asosan teshikli oʻtkazuvchanlikka ega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Asosan elektron oʻtkazuvchanlikka ega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2EE9F5-527E-4DDD-9914-D2FFF417EE69}"/>
              </a:ext>
            </a:extLst>
          </p:cNvPr>
          <p:cNvSpPr/>
          <p:nvPr/>
        </p:nvSpPr>
        <p:spPr>
          <a:xfrm>
            <a:off x="390840" y="3399181"/>
            <a:ext cx="11264348" cy="1192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B) Teng miqdorda elektron va teshikli oʻtkazuvchanlikka ega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5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3-test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457738"/>
                <a:ext cx="11191362" cy="507558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Toza germaniyga qanday element atomlari kiritilsa, u n-turdagi oʻtkazuvchanlikka ega boʻladi? </a:t>
                </a:r>
              </a:p>
              <a:p>
                <a:pPr marL="742950" indent="-742950" algn="just">
                  <a:buAutoNum type="alphaUcParenR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III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guruh elementlari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indent="-742950" algn="just">
                  <a:buAutoNum type="alphaUcParenR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IV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guruh elementlari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742950" indent="-742950" algn="just">
                  <a:buAutoNum type="alphaUcParenR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guruh elementlari </a:t>
                </a:r>
              </a:p>
              <a:p>
                <a:pPr marL="742950" indent="-742950" algn="just">
                  <a:buAutoNum type="alphaUcParenR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III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IV</m:t>
                    </m:r>
                    <m:r>
                      <a:rPr lang="uz-Latn-UZ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guruh elementlari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457738"/>
                <a:ext cx="11191362" cy="5075583"/>
              </a:xfrm>
              <a:blipFill>
                <a:blip r:embed="rId2"/>
                <a:stretch>
                  <a:fillRect l="-1906" t="-3361" r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A062903-838F-44A9-917A-350D4A5467F6}"/>
                  </a:ext>
                </a:extLst>
              </p:cNvPr>
              <p:cNvSpPr/>
              <p:nvPr/>
            </p:nvSpPr>
            <p:spPr>
              <a:xfrm>
                <a:off x="463825" y="4585648"/>
                <a:ext cx="6209929" cy="6005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uz-Latn-UZ" sz="4000" b="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guruh elementlari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A062903-838F-44A9-917A-350D4A5467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25" y="4585648"/>
                <a:ext cx="6209929" cy="600502"/>
              </a:xfrm>
              <a:prstGeom prst="rect">
                <a:avLst/>
              </a:prstGeom>
              <a:blipFill>
                <a:blip r:embed="rId3"/>
                <a:stretch>
                  <a:fillRect l="-294" t="-26733" r="-294" b="-475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8279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4-test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457738"/>
            <a:ext cx="11191362" cy="5075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Yarimoʻtkazgichlarda donor aralashmasi boʻlganda, ... ortadi. Jumladagi nuqatalar oʻrnini toʻldiring. 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Kovaklar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Erkin pozitronlar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Erkin elektronlar soni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Erkin protonlar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A062903-838F-44A9-917A-350D4A5467F6}"/>
              </a:ext>
            </a:extLst>
          </p:cNvPr>
          <p:cNvSpPr/>
          <p:nvPr/>
        </p:nvSpPr>
        <p:spPr>
          <a:xfrm>
            <a:off x="245461" y="4572000"/>
            <a:ext cx="6018861" cy="637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C) Erkin elektronlar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5-test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457738"/>
            <a:ext cx="11191362" cy="5075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Yarimoʻtkazgichlarda akseptor aralashmasi boʻlganda, ... ortadi. Jumladagi nuqatalar oʻrnini toʻldiring. 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Kovaklar soni</a:t>
            </a: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Erkin pozitronlar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Erkin elektronlar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Erkin protonlar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A062903-838F-44A9-917A-350D4A5467F6}"/>
              </a:ext>
            </a:extLst>
          </p:cNvPr>
          <p:cNvSpPr/>
          <p:nvPr/>
        </p:nvSpPr>
        <p:spPr>
          <a:xfrm>
            <a:off x="536811" y="3179928"/>
            <a:ext cx="4273727" cy="6687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A) Kovaklar soni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33483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42052"/>
                <a:ext cx="11191362" cy="469126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Anod bilan katod orasidagi potensiallar farqi 360 V. Ular orasidagi masofa 1 cm boʻlsa, elektron qancha tezlanish oladi? 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−31</m:t>
                        </m:r>
                      </m:sup>
                    </m:sSup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42052"/>
                <a:ext cx="11191362" cy="4691269"/>
              </a:xfrm>
              <a:blipFill>
                <a:blip r:embed="rId2"/>
                <a:stretch>
                  <a:fillRect l="-1906" t="-3636" r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9382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49672" y="184525"/>
                <a:ext cx="6413454" cy="4018985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num>
                      <m:den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uz-Latn-UZ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uz-Latn-UZ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sub>
                      </m:sSub>
                      <m:r>
                        <a:rPr lang="uz-Latn-UZ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uz-Latn-UZ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num>
                      <m:den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  <m:r>
                          <a:rPr lang="uz-Latn-UZ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m:rPr>
                            <m:nor/>
                          </m:rPr>
                          <a:rPr lang="uz-Latn-UZ" sz="4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49672" y="184525"/>
                <a:ext cx="6413454" cy="4018985"/>
              </a:xfrm>
              <a:blipFill>
                <a:blip r:embed="rId2"/>
                <a:stretch>
                  <a:fillRect t="-3636" b="-5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911940" y="709684"/>
            <a:ext cx="0" cy="3493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95786" y="3562065"/>
            <a:ext cx="44082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208127"/>
                <a:ext cx="5991367" cy="3244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=360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=0,01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−31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208127"/>
                <a:ext cx="5991367" cy="3244474"/>
              </a:xfrm>
              <a:prstGeom prst="rect">
                <a:avLst/>
              </a:prstGeom>
              <a:blipFill>
                <a:blip r:embed="rId3"/>
                <a:stretch>
                  <a:fillRect l="-3662" t="-45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Текст 8">
                <a:extLst>
                  <a:ext uri="{FF2B5EF4-FFF2-40B4-BE49-F238E27FC236}">
                    <a16:creationId xmlns:a16="http://schemas.microsoft.com/office/drawing/2014/main" id="{D25D0B21-1C6C-461F-85D6-F68DE154FF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4616356"/>
                <a:ext cx="11313993" cy="20571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360 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1,6</m:t>
                        </m:r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−19</m:t>
                            </m:r>
                          </m:sup>
                        </m:sSup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num>
                      <m:den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−31</m:t>
                            </m:r>
                          </m:sup>
                        </m:sSup>
                        <m:r>
                          <a:rPr lang="uz-Latn-UZ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0,01 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</m:t>
                    </m:r>
                    <m: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sup>
                    </m:sSup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Текст 8">
                <a:extLst>
                  <a:ext uri="{FF2B5EF4-FFF2-40B4-BE49-F238E27FC236}">
                    <a16:creationId xmlns:a16="http://schemas.microsoft.com/office/drawing/2014/main" id="{D25D0B21-1C6C-461F-85D6-F68DE154F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4616356"/>
                <a:ext cx="11313993" cy="20571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02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590261"/>
                <a:ext cx="11004274" cy="494306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Diodning katodi va anodi orasidagi masofa 1 cm ga teng. Anod kuchlanishi 440 V boʻlganda elektron katoddan anodgacha qancha vaqt harakatlanadi (ns)? Harakatni tekis tezlanuvchan deb hisonblang.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−31</m:t>
                        </m:r>
                      </m:sup>
                    </m:sSup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590261"/>
                <a:ext cx="11004274" cy="4943060"/>
              </a:xfrm>
              <a:blipFill>
                <a:blip r:embed="rId2"/>
                <a:stretch>
                  <a:fillRect l="-1939" t="-3453" r="-19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64851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364</Words>
  <Application>Microsoft Office PowerPoint</Application>
  <PresentationFormat>Широкоэкранный</PresentationFormat>
  <Paragraphs>115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1-test</vt:lpstr>
      <vt:lpstr>2-test</vt:lpstr>
      <vt:lpstr>3-test</vt:lpstr>
      <vt:lpstr>4-test</vt:lpstr>
      <vt:lpstr>5-test</vt:lpstr>
      <vt:lpstr>1-masala</vt:lpstr>
      <vt:lpstr>Презентация PowerPoint</vt:lpstr>
      <vt:lpstr>2-masala</vt:lpstr>
      <vt:lpstr>Презентация PowerPoint</vt:lpstr>
      <vt:lpstr>Презентация PowerPoint</vt:lpstr>
      <vt:lpstr>3-masala</vt:lpstr>
      <vt:lpstr>Презентация PowerPoint</vt:lpstr>
      <vt:lpstr>Презентация PowerPoint</vt:lpstr>
      <vt:lpstr>4-masala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29</cp:revision>
  <dcterms:created xsi:type="dcterms:W3CDTF">2021-04-13T06:39:13Z</dcterms:created>
  <dcterms:modified xsi:type="dcterms:W3CDTF">2021-04-14T17:42:15Z</dcterms:modified>
</cp:coreProperties>
</file>