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11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76303-5AF2-4071-858A-46021330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2B1045-6E36-45D6-AF0E-0ED71714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8E1B6-C2B3-4269-A9DD-8050780B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6E3795-642A-475F-91B0-5BE44692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65704-29D6-4EB5-B466-4003B68B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0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FBA5-E7C4-42BC-83AC-F459BD82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BF526D-8A59-4645-B580-64B6D1124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F5691-9CE5-4B05-877F-97E9B247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661E6-628A-4434-90DA-54CF41A1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ADCBB-ADFC-4FC7-9C5E-C6C115F6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5F98C8-6836-464E-8362-426510EC2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D97E7-FEC3-40B0-88B0-919526A93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37136-5804-45DF-87AE-9FDAEC83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4A0AD-FB56-4734-9DC5-5EEB4452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52E18-99CE-4A77-85D5-8CDDC47C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1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1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F8C6-2D82-408C-81C4-B8DA614F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8BBB6-4733-4C73-84A0-882CCC69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2D63-FF68-4F32-98AE-B53FB26D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1FB63-23F9-4B00-9EAD-2BE9337C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3A661-89F1-46C2-B351-D0AA341E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5AAF9-174A-415B-B83E-0893CFBB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5CB60-0D30-46DE-BEBD-33848DED1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8ACEC-CA21-48FF-904F-6CE606C6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74D55-92A8-46C2-8681-672135AA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110EA-DBAF-4E87-8FE3-BB867F1F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5A4E5-EB05-405E-9B11-441B4359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94661-8898-4594-8F2A-6CC5DDBD6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9D602-8344-4F2C-88A4-437FD033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EFD01-EA45-4204-ABBC-C50567EF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8E48DA-730F-4A82-B225-B090A61B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E184F6-E6BE-40C6-B62B-16FDBC06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8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9F9E0-C567-47CE-AC51-24D9F0F7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879A4-8772-46EC-BA5C-96AE71E3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1BA11-621D-44AB-879B-8DA4F115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CDF23-284C-44F8-8069-15DF69997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64A53B-607A-419D-A729-4819572D8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2CD352-DD46-4530-AB3A-F8C13CC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74466D-A242-44EC-BE51-731A4744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5B9F2D-3E9D-49E9-9F9E-90AA4EF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3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3D196-0C04-43BD-96C6-F160AE0C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9FA989-AD9A-49E3-8C0F-3AD2F8DC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A117F8-389D-408A-A6B6-42873B74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3B1FAF-E653-46F6-A0F3-FE6D1B3B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4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300963-E2FE-4738-96BB-B89D8841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D36D2-0AC4-4329-B9DA-D6F3E54F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B2BDC-6D45-4C16-BB98-7A9B6E9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5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AA068-6D95-4B78-8ABA-53FC36EC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E4D37-B421-4B74-AAEE-940CE8F9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9F1107-5603-4821-9BC9-89C6FB87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EA962-E776-4EFB-BB30-AAD6B644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CFF49D-56BD-4FC2-84F1-45540878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3F998-86FB-4E76-ABC3-4353DE5D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E93A5-0711-4574-96A5-D5D77B00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E87EB1-09BC-411F-BD9A-E671F1ECD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6EBA81-A08C-4FD7-9923-2347AEB05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A64270-6AC2-4453-8572-4161A943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EC0E8B-4B6A-4062-B805-3FBE8907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91907-03E0-4572-BF89-DCED8A5C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03145-0F66-4B45-B1A3-BA0F933F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E64D0-B004-4BE7-AC9D-8AF1B8D5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DD04D-18F9-4EB7-A64B-254C41DC4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2EF5-55A6-41E4-8357-32FC835F9567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C59DA-7676-40DA-AF54-702F9C283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44440-241A-46A4-93CA-E72BA0A89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790A-5FC3-42B7-BD53-CD6ECCD9E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028794"/>
            <a:ext cx="9446434" cy="62603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718" y="2030961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17848" y="49815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591718" y="4514988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7DF0B-DDDF-413A-9A10-0F165B4A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57" y="2863402"/>
            <a:ext cx="3216414" cy="25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16" y="1815548"/>
                <a:ext cx="10774019" cy="47177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6,6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11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zaryadlar suvda bir-biridan 3,3 cm masofada turib qanday kuch bilan ta’sirlashadi?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16" y="1815548"/>
                <a:ext cx="10774019" cy="4717773"/>
              </a:xfrm>
              <a:blipFill>
                <a:blip r:embed="rId2"/>
                <a:stretch>
                  <a:fillRect l="-1980" t="-3618" r="-1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765157" y="354842"/>
                <a:ext cx="5697969" cy="3671248"/>
              </a:xfrm>
            </p:spPr>
            <p:txBody>
              <a:bodyPr/>
              <a:lstStyle/>
              <a:p>
                <a:pPr algn="ctr"/>
                <a:r>
                  <a:rPr lang="uz-Latn-UZ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765157" y="354842"/>
                <a:ext cx="5697969" cy="3671248"/>
              </a:xfrm>
              <a:blipFill>
                <a:blip r:embed="rId2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452554" y="751814"/>
            <a:ext cx="0" cy="314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68907" y="3896155"/>
            <a:ext cx="5076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07" y="4626029"/>
                <a:ext cx="10722592" cy="2149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6,6∙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uz-Latn-UZ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 </m:t>
                        </m:r>
                      </m:num>
                      <m:den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(3,3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uz-Latn-UZ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7,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07" y="4626029"/>
                <a:ext cx="10722592" cy="2149522"/>
              </a:xfrm>
              <a:prstGeom prst="rect">
                <a:avLst/>
              </a:prstGeom>
              <a:blipFill>
                <a:blip r:embed="rId3"/>
                <a:stretch>
                  <a:fillRect l="-2048" t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07" y="184526"/>
                <a:ext cx="4896251" cy="324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=6,6 </m:t>
                    </m:r>
                    <m:r>
                      <m:rPr>
                        <m:sty m:val="p"/>
                      </m:rPr>
                      <a:rPr lang="el-G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=6,6∙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=11∙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=3,3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=3,3∙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=81</m:t>
                    </m:r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07" y="184526"/>
                <a:ext cx="4896251" cy="3244474"/>
              </a:xfrm>
              <a:prstGeom prst="rect">
                <a:avLst/>
              </a:prstGeom>
              <a:blipFill>
                <a:blip r:embed="rId4"/>
                <a:stretch>
                  <a:fillRect l="-3238" t="-1313" b="-39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3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2" y="1895061"/>
                <a:ext cx="11052315" cy="46382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Choʻntak fonari batareyasining EYuKi 4,5 V ga teng. Tashqi qarshilik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boʻlganda zanjirdan 0,3 A tok oqadi. Batareyaning ichki qarshiligini aniqlang.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2" y="1895061"/>
                <a:ext cx="11052315" cy="4638260"/>
              </a:xfrm>
              <a:blipFill>
                <a:blip r:embed="rId2"/>
                <a:stretch>
                  <a:fillRect l="-1929" t="-3679" r="-1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9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6349" y="433456"/>
                <a:ext cx="6306778" cy="3592633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Formula:</a:t>
                </a:r>
              </a:p>
              <a:p>
                <a:pPr algn="ctr"/>
                <a:r>
                  <a:rPr lang="ar-AE" sz="36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؏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𝐼𝑅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𝐼𝑟</m:t>
                    </m:r>
                  </m:oMath>
                </a14:m>
                <a:endParaRPr lang="uz-Latn-UZ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ar-AE" sz="36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؏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𝐼𝑅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𝐼𝑟</m:t>
                    </m:r>
                  </m:oMath>
                </a14:m>
                <a:r>
                  <a:rPr lang="uz-Latn-UZ" sz="36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؏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𝐼𝑅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6349" y="433456"/>
                <a:ext cx="6306778" cy="3592633"/>
              </a:xfrm>
              <a:blipFill>
                <a:blip r:embed="rId2"/>
                <a:stretch>
                  <a:fillRect t="-4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714587" y="682388"/>
            <a:ext cx="0" cy="274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033670" y="2994200"/>
            <a:ext cx="4012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670" y="3926862"/>
                <a:ext cx="10676109" cy="2746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num>
                      <m:den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3926862"/>
                <a:ext cx="10676109" cy="2746612"/>
              </a:xfrm>
              <a:prstGeom prst="rect">
                <a:avLst/>
              </a:prstGeom>
              <a:blipFill>
                <a:blip r:embed="rId3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670" y="433457"/>
                <a:ext cx="4699576" cy="324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ar-AE" sz="40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؏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433457"/>
                <a:ext cx="4699576" cy="3244474"/>
              </a:xfrm>
              <a:prstGeom prst="rect">
                <a:avLst/>
              </a:prstGeom>
              <a:blipFill>
                <a:blip r:embed="rId4"/>
                <a:stretch>
                  <a:fillRect l="-4805" t="-3195" b="-5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9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5" y="1457738"/>
                <a:ext cx="11211339" cy="507558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Jism gorizontga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burchak ostida 50 m/s tezlik bilan otildi. Uning maksimal koʻtarilish balandligini toping.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2. Matematik mayatnikning uzunligi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boʻlsa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uning tebranish davri qanchaga teng boʻladi?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uz-Latn-U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f>
                        <m:fPr>
                          <m:ctrlP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3. Tok manbayining elektr yurituvchi kuchi 12 V, tashqi qarshiligi 22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ichki qarshiligi 2</a:t>
                </a:r>
                <a14:m>
                  <m:oMath xmlns:m="http://schemas.openxmlformats.org/officeDocument/2006/math"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boʻlsa, zanjirdan qancha miqdorda tok oqadi?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5" y="1457738"/>
                <a:ext cx="11211339" cy="5075583"/>
              </a:xfrm>
              <a:blipFill>
                <a:blip r:embed="rId2"/>
                <a:stretch>
                  <a:fillRect l="-1631" t="-3241" r="-1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24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AB3-3674-486D-A064-6D10D317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974574"/>
            <a:ext cx="10495721" cy="45587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Jism gorizontga burchak ostida 40 m/s tezlik bilan otildi. Uning maksimal koʻtarilish balandligi 40 m boʻlsa, u qanday burchak ostida otilgan?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369373" y="708494"/>
                <a:ext cx="6093753" cy="3317596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uz-Latn-UZ" sz="3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3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𝑎𝑟𝑐𝑠𝑖𝑛</m:t>
                    </m:r>
                    <m:rad>
                      <m:radPr>
                        <m:degHide m:val="on"/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369373" y="708494"/>
                <a:ext cx="6093753" cy="3317596"/>
              </a:xfrm>
              <a:blipFill>
                <a:blip r:embed="rId2"/>
                <a:stretch>
                  <a:fillRect t="-4412" b="-54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096000" y="803021"/>
            <a:ext cx="0" cy="274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124919" y="3286142"/>
            <a:ext cx="46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644" y="708494"/>
                <a:ext cx="4640231" cy="27758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 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44" y="708494"/>
                <a:ext cx="4640231" cy="2775853"/>
              </a:xfrm>
              <a:prstGeom prst="rect">
                <a:avLst/>
              </a:prstGeom>
              <a:blipFill>
                <a:blip r:embed="rId3"/>
                <a:stretch>
                  <a:fillRect l="-4731" t="-5263" b="-25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2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6" y="1139686"/>
                <a:ext cx="11191362" cy="539363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𝑎𝑟𝑐𝑠𝑖𝑛</m:t>
                      </m:r>
                      <m:rad>
                        <m:radPr>
                          <m:degHide m:val="on"/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2∙10</m:t>
                              </m:r>
                              <m:f>
                                <m:f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uz-Latn-UZ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z-Latn-UZ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uz-Latn-UZ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uz-Latn-UZ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40 </m:t>
                              </m:r>
                              <m: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uz-Latn-UZ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z-Latn-UZ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40</m:t>
                                      </m:r>
                                      <m:f>
                                        <m:fPr>
                                          <m:ctrlPr>
                                            <a:rPr lang="uz-Latn-UZ" sz="4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z-Latn-UZ" sz="4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uz-Latn-UZ" sz="4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uz-Latn-UZ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𝑎𝑟𝑐𝑠𝑖𝑛</m:t>
                      </m:r>
                      <m:f>
                        <m:f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uz-Latn-UZ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⁰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6" y="1139686"/>
                <a:ext cx="11191362" cy="5393635"/>
              </a:xfrm>
              <a:blipFill>
                <a:blip r:embed="rId2"/>
                <a:stretch>
                  <a:fillRect t="-3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AB3-3674-486D-A064-6D10D317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974574"/>
            <a:ext cx="10628244" cy="45587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Massasi 4400 t bo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ʻ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lgan poyezd gorizontal yoʻlda 27 km/h tezlik bilan bormoqda. Shu payt birdan tormoz berildi. Agar tormozlovchi kuch 440 kN boʻlsa, tormozlanish vaqtini toping (s)? </a:t>
            </a:r>
          </a:p>
        </p:txBody>
      </p:sp>
    </p:spTree>
    <p:extLst>
      <p:ext uri="{BB962C8B-B14F-4D97-AF65-F5344CB8AC3E}">
        <p14:creationId xmlns:p14="http://schemas.microsoft.com/office/powerpoint/2010/main" val="24771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536024" y="184525"/>
                <a:ext cx="4927102" cy="4018985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𝐹𝑆</m:t>
                    </m:r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=0⇒ 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𝐹𝑆</m:t>
                    </m:r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4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536024" y="184525"/>
                <a:ext cx="4927102" cy="4018985"/>
              </a:xfrm>
              <a:blipFill>
                <a:blip r:embed="rId2"/>
                <a:stretch>
                  <a:fillRect t="-3636" b="-3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536024" y="859809"/>
            <a:ext cx="0" cy="350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05595" y="3684895"/>
            <a:ext cx="5935522" cy="17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95" y="184525"/>
                <a:ext cx="5935522" cy="324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=4400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=4,4∙</m:t>
                    </m:r>
                    <m:sSup>
                      <m:sSup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=7,5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=440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𝑘𝑁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=4,4∙</m:t>
                    </m:r>
                    <m:sSup>
                      <m:sSup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5" y="184525"/>
                <a:ext cx="5935522" cy="3244474"/>
              </a:xfrm>
              <a:prstGeom prst="rect">
                <a:avLst/>
              </a:prstGeom>
              <a:blipFill>
                <a:blip r:embed="rId3"/>
                <a:stretch>
                  <a:fillRect l="-3696" t="-4511" b="-37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8">
                <a:extLst>
                  <a:ext uri="{FF2B5EF4-FFF2-40B4-BE49-F238E27FC236}">
                    <a16:creationId xmlns:a16="http://schemas.microsoft.com/office/drawing/2014/main" id="{D25D0B21-1C6C-461F-85D6-F68DE154FF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86" y="4616356"/>
                <a:ext cx="11313993" cy="20571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𝐹𝑡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b>
                          <m:sSub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Текст 8">
                <a:extLst>
                  <a:ext uri="{FF2B5EF4-FFF2-40B4-BE49-F238E27FC236}">
                    <a16:creationId xmlns:a16="http://schemas.microsoft.com/office/drawing/2014/main" id="{D25D0B21-1C6C-461F-85D6-F68DE154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6" y="4616356"/>
                <a:ext cx="11313993" cy="2057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6" y="1338470"/>
                <a:ext cx="11191362" cy="51948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ctr">
                  <a:buNone/>
                </a:pPr>
                <a:endParaRPr lang="en-US" sz="4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4,4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∙7,5</m:t>
                        </m:r>
                        <m:f>
                          <m:f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4,4∙</m:t>
                        </m:r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=75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6" y="1338470"/>
                <a:ext cx="11191362" cy="5194852"/>
              </a:xfrm>
              <a:blipFill>
                <a:blip r:embed="rId2"/>
                <a:stretch>
                  <a:fillRect t="-3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3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7AF01-75F1-4057-8618-22DA9F01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b="1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904" y="2133600"/>
                <a:ext cx="10349948" cy="43997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Matematik mayatnikning uzunligi necha metr boʻlganda uning tebranish davri 3,14 s ga teng boʻladi?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AD9BAB3-3674-486D-A064-6D10D317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904" y="2133600"/>
                <a:ext cx="10349948" cy="4399721"/>
              </a:xfrm>
              <a:blipFill>
                <a:blip r:embed="rId2"/>
                <a:stretch>
                  <a:fillRect l="-2061" t="-3878" r="-2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6349" y="184526"/>
                <a:ext cx="6306778" cy="3841564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6349" y="184526"/>
                <a:ext cx="6306778" cy="3841564"/>
              </a:xfrm>
              <a:blipFill>
                <a:blip r:embed="rId2"/>
                <a:stretch>
                  <a:fillRect t="-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884645" y="682388"/>
            <a:ext cx="0" cy="274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00501" y="2852382"/>
            <a:ext cx="4012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01" y="3926862"/>
                <a:ext cx="11109278" cy="2746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(3,14 </m:t>
                            </m:r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</m:t>
                        </m:r>
                        <m:f>
                          <m:f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uz-Latn-UZ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(3,14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=2,5 </m:t>
                    </m:r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" y="3926862"/>
                <a:ext cx="11109278" cy="2746612"/>
              </a:xfrm>
              <a:prstGeom prst="rect">
                <a:avLst/>
              </a:prstGeom>
              <a:blipFill>
                <a:blip r:embed="rId3"/>
                <a:stretch>
                  <a:fillRect l="-1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01" y="184526"/>
                <a:ext cx="5164657" cy="324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 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</m:t>
                    </m:r>
                    <m:r>
                      <a:rPr lang="uz-Latn-UZ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uz-Latn-UZ" sz="3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" y="184526"/>
                <a:ext cx="5164657" cy="3244474"/>
              </a:xfrm>
              <a:prstGeom prst="rect">
                <a:avLst/>
              </a:prstGeom>
              <a:blipFill>
                <a:blip r:embed="rId4"/>
                <a:stretch>
                  <a:fillRect l="-3660" t="-3189" b="-8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357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1-masala</vt:lpstr>
      <vt:lpstr>Презентация PowerPoint</vt:lpstr>
      <vt:lpstr>Презентация PowerPoint</vt:lpstr>
      <vt:lpstr>2-masala</vt:lpstr>
      <vt:lpstr>Презентация PowerPoint</vt:lpstr>
      <vt:lpstr>Презентация PowerPoint</vt:lpstr>
      <vt:lpstr>3-masala</vt:lpstr>
      <vt:lpstr>Презентация PowerPoint</vt:lpstr>
      <vt:lpstr>4-masala</vt:lpstr>
      <vt:lpstr>Презентация PowerPoint</vt:lpstr>
      <vt:lpstr>5-masala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28</cp:revision>
  <dcterms:created xsi:type="dcterms:W3CDTF">2021-04-12T15:55:57Z</dcterms:created>
  <dcterms:modified xsi:type="dcterms:W3CDTF">2021-04-14T17:37:17Z</dcterms:modified>
</cp:coreProperties>
</file>