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317" r:id="rId2"/>
    <p:sldId id="320" r:id="rId3"/>
    <p:sldId id="319" r:id="rId4"/>
    <p:sldId id="259" r:id="rId5"/>
    <p:sldId id="322" r:id="rId6"/>
    <p:sldId id="323" r:id="rId7"/>
    <p:sldId id="307" r:id="rId8"/>
    <p:sldId id="324" r:id="rId9"/>
    <p:sldId id="318" r:id="rId10"/>
    <p:sldId id="325" r:id="rId11"/>
    <p:sldId id="326" r:id="rId12"/>
    <p:sldId id="316" r:id="rId13"/>
    <p:sldId id="321" r:id="rId14"/>
    <p:sldId id="327" r:id="rId15"/>
    <p:sldId id="263" r:id="rId16"/>
  </p:sldIdLst>
  <p:sldSz cx="12168188" cy="7019925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FB"/>
    <a:srgbClr val="509137"/>
    <a:srgbClr val="367B19"/>
    <a:srgbClr val="317916"/>
    <a:srgbClr val="327319"/>
    <a:srgbClr val="2A7015"/>
    <a:srgbClr val="337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5600" cy="756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1024" y="1148863"/>
            <a:ext cx="9126141" cy="2443974"/>
          </a:xfrm>
        </p:spPr>
        <p:txBody>
          <a:bodyPr anchor="b"/>
          <a:lstStyle>
            <a:lvl1pPr algn="ctr">
              <a:defRPr sz="5988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1024" y="3687086"/>
            <a:ext cx="9126141" cy="1694856"/>
          </a:xfrm>
        </p:spPr>
        <p:txBody>
          <a:bodyPr/>
          <a:lstStyle>
            <a:lvl1pPr marL="0" indent="0" algn="ctr">
              <a:buNone/>
              <a:defRPr sz="2395"/>
            </a:lvl1pPr>
            <a:lvl2pPr marL="456286" indent="0" algn="ctr">
              <a:buNone/>
              <a:defRPr sz="1996"/>
            </a:lvl2pPr>
            <a:lvl3pPr marL="912571" indent="0" algn="ctr">
              <a:buNone/>
              <a:defRPr sz="1796"/>
            </a:lvl3pPr>
            <a:lvl4pPr marL="1368857" indent="0" algn="ctr">
              <a:buNone/>
              <a:defRPr sz="1597"/>
            </a:lvl4pPr>
            <a:lvl5pPr marL="1825142" indent="0" algn="ctr">
              <a:buNone/>
              <a:defRPr sz="1597"/>
            </a:lvl5pPr>
            <a:lvl6pPr marL="2281428" indent="0" algn="ctr">
              <a:buNone/>
              <a:defRPr sz="1597"/>
            </a:lvl6pPr>
            <a:lvl7pPr marL="2737714" indent="0" algn="ctr">
              <a:buNone/>
              <a:defRPr sz="1597"/>
            </a:lvl7pPr>
            <a:lvl8pPr marL="3193999" indent="0" algn="ctr">
              <a:buNone/>
              <a:defRPr sz="1597"/>
            </a:lvl8pPr>
            <a:lvl9pPr marL="3650285" indent="0" algn="ctr">
              <a:buNone/>
              <a:defRPr sz="1597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2195-7523-432C-9462-2D846122F2C1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00C8-232F-4F3C-9DDF-D8AE7CCCD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293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2195-7523-432C-9462-2D846122F2C1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00C8-232F-4F3C-9DDF-D8AE7CCCD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708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7859" y="373746"/>
            <a:ext cx="2623766" cy="59490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563" y="373746"/>
            <a:ext cx="7719194" cy="59490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2195-7523-432C-9462-2D846122F2C1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00C8-232F-4F3C-9DDF-D8AE7CCCD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642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618" y="286572"/>
            <a:ext cx="10342961" cy="8368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615" y="1429986"/>
            <a:ext cx="3321915" cy="348789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6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137" y="1429986"/>
            <a:ext cx="3321915" cy="348789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6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3658" y="1429986"/>
            <a:ext cx="3321915" cy="348789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6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615" y="5098166"/>
            <a:ext cx="3321915" cy="981491"/>
          </a:xfrm>
        </p:spPr>
        <p:txBody>
          <a:bodyPr>
            <a:noAutofit/>
          </a:bodyPr>
          <a:lstStyle>
            <a:lvl1pPr marL="0" indent="0">
              <a:buNone/>
              <a:defRPr sz="1396"/>
            </a:lvl1pPr>
            <a:lvl2pPr marL="152073" indent="-152073">
              <a:buFont typeface="Arial" panose="020B0604020202020204" pitchFamily="34" charset="0"/>
              <a:buChar char="•"/>
              <a:defRPr sz="1396"/>
            </a:lvl2pPr>
            <a:lvl3pPr marL="304147" indent="-152073">
              <a:defRPr sz="1396"/>
            </a:lvl3pPr>
            <a:lvl4pPr marL="532257" indent="-228110">
              <a:defRPr sz="1396"/>
            </a:lvl4pPr>
            <a:lvl5pPr marL="760367" indent="-228110">
              <a:defRPr sz="139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137" y="5098166"/>
            <a:ext cx="3321915" cy="981491"/>
          </a:xfrm>
        </p:spPr>
        <p:txBody>
          <a:bodyPr>
            <a:noAutofit/>
          </a:bodyPr>
          <a:lstStyle>
            <a:lvl1pPr marL="0" indent="0">
              <a:buNone/>
              <a:defRPr sz="1396"/>
            </a:lvl1pPr>
            <a:lvl2pPr marL="152073" indent="-152073">
              <a:buFont typeface="Arial" panose="020B0604020202020204" pitchFamily="34" charset="0"/>
              <a:buChar char="•"/>
              <a:defRPr sz="1396"/>
            </a:lvl2pPr>
            <a:lvl3pPr marL="304147" indent="-152073">
              <a:defRPr sz="1396"/>
            </a:lvl3pPr>
            <a:lvl4pPr marL="532257" indent="-228110">
              <a:defRPr sz="1396"/>
            </a:lvl4pPr>
            <a:lvl5pPr marL="760367" indent="-228110">
              <a:defRPr sz="139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3658" y="5098166"/>
            <a:ext cx="3321915" cy="981491"/>
          </a:xfrm>
        </p:spPr>
        <p:txBody>
          <a:bodyPr>
            <a:noAutofit/>
          </a:bodyPr>
          <a:lstStyle>
            <a:lvl1pPr marL="0" indent="0">
              <a:buNone/>
              <a:defRPr sz="1396"/>
            </a:lvl1pPr>
            <a:lvl2pPr marL="152073" indent="-152073">
              <a:buFont typeface="Arial" panose="020B0604020202020204" pitchFamily="34" charset="0"/>
              <a:buChar char="•"/>
              <a:defRPr sz="1396"/>
            </a:lvl2pPr>
            <a:lvl3pPr marL="304147" indent="-152073">
              <a:defRPr sz="1396"/>
            </a:lvl3pPr>
            <a:lvl4pPr marL="532257" indent="-228110">
              <a:defRPr sz="1396"/>
            </a:lvl4pPr>
            <a:lvl5pPr marL="760367" indent="-228110">
              <a:defRPr sz="139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618" y="955493"/>
            <a:ext cx="10342961" cy="415996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5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1445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2195-7523-432C-9462-2D846122F2C1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00C8-232F-4F3C-9DDF-D8AE7CCCD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336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225" y="1750107"/>
            <a:ext cx="10495062" cy="2920093"/>
          </a:xfrm>
        </p:spPr>
        <p:txBody>
          <a:bodyPr anchor="b"/>
          <a:lstStyle>
            <a:lvl1pPr>
              <a:defRPr sz="5988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0225" y="4697826"/>
            <a:ext cx="10495062" cy="1535608"/>
          </a:xfrm>
        </p:spPr>
        <p:txBody>
          <a:bodyPr/>
          <a:lstStyle>
            <a:lvl1pPr marL="0" indent="0">
              <a:buNone/>
              <a:defRPr sz="2395">
                <a:solidFill>
                  <a:schemeClr val="tx1">
                    <a:tint val="75000"/>
                  </a:schemeClr>
                </a:solidFill>
              </a:defRPr>
            </a:lvl1pPr>
            <a:lvl2pPr marL="456286" indent="0">
              <a:buNone/>
              <a:defRPr sz="1996">
                <a:solidFill>
                  <a:schemeClr val="tx1">
                    <a:tint val="75000"/>
                  </a:schemeClr>
                </a:solidFill>
              </a:defRPr>
            </a:lvl2pPr>
            <a:lvl3pPr marL="912571" indent="0">
              <a:buNone/>
              <a:defRPr sz="1796">
                <a:solidFill>
                  <a:schemeClr val="tx1">
                    <a:tint val="75000"/>
                  </a:schemeClr>
                </a:solidFill>
              </a:defRPr>
            </a:lvl3pPr>
            <a:lvl4pPr marL="1368857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4pPr>
            <a:lvl5pPr marL="1825142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5pPr>
            <a:lvl6pPr marL="2281428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6pPr>
            <a:lvl7pPr marL="2737714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7pPr>
            <a:lvl8pPr marL="3193999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8pPr>
            <a:lvl9pPr marL="3650285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2195-7523-432C-9462-2D846122F2C1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00C8-232F-4F3C-9DDF-D8AE7CCCD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752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563" y="1868730"/>
            <a:ext cx="5171480" cy="445407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0145" y="1868730"/>
            <a:ext cx="5171480" cy="445407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2195-7523-432C-9462-2D846122F2C1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00C8-232F-4F3C-9DDF-D8AE7CCCD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478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48" y="373747"/>
            <a:ext cx="10495062" cy="13568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49" y="1720857"/>
            <a:ext cx="5147713" cy="843365"/>
          </a:xfrm>
        </p:spPr>
        <p:txBody>
          <a:bodyPr anchor="b"/>
          <a:lstStyle>
            <a:lvl1pPr marL="0" indent="0">
              <a:buNone/>
              <a:defRPr sz="2395" b="1"/>
            </a:lvl1pPr>
            <a:lvl2pPr marL="456286" indent="0">
              <a:buNone/>
              <a:defRPr sz="1996" b="1"/>
            </a:lvl2pPr>
            <a:lvl3pPr marL="912571" indent="0">
              <a:buNone/>
              <a:defRPr sz="1796" b="1"/>
            </a:lvl3pPr>
            <a:lvl4pPr marL="1368857" indent="0">
              <a:buNone/>
              <a:defRPr sz="1597" b="1"/>
            </a:lvl4pPr>
            <a:lvl5pPr marL="1825142" indent="0">
              <a:buNone/>
              <a:defRPr sz="1597" b="1"/>
            </a:lvl5pPr>
            <a:lvl6pPr marL="2281428" indent="0">
              <a:buNone/>
              <a:defRPr sz="1597" b="1"/>
            </a:lvl6pPr>
            <a:lvl7pPr marL="2737714" indent="0">
              <a:buNone/>
              <a:defRPr sz="1597" b="1"/>
            </a:lvl7pPr>
            <a:lvl8pPr marL="3193999" indent="0">
              <a:buNone/>
              <a:defRPr sz="1597" b="1"/>
            </a:lvl8pPr>
            <a:lvl9pPr marL="3650285" indent="0">
              <a:buNone/>
              <a:defRPr sz="159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149" y="2564223"/>
            <a:ext cx="5147713" cy="37715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0145" y="1720857"/>
            <a:ext cx="5173065" cy="843365"/>
          </a:xfrm>
        </p:spPr>
        <p:txBody>
          <a:bodyPr anchor="b"/>
          <a:lstStyle>
            <a:lvl1pPr marL="0" indent="0">
              <a:buNone/>
              <a:defRPr sz="2395" b="1"/>
            </a:lvl1pPr>
            <a:lvl2pPr marL="456286" indent="0">
              <a:buNone/>
              <a:defRPr sz="1996" b="1"/>
            </a:lvl2pPr>
            <a:lvl3pPr marL="912571" indent="0">
              <a:buNone/>
              <a:defRPr sz="1796" b="1"/>
            </a:lvl3pPr>
            <a:lvl4pPr marL="1368857" indent="0">
              <a:buNone/>
              <a:defRPr sz="1597" b="1"/>
            </a:lvl4pPr>
            <a:lvl5pPr marL="1825142" indent="0">
              <a:buNone/>
              <a:defRPr sz="1597" b="1"/>
            </a:lvl5pPr>
            <a:lvl6pPr marL="2281428" indent="0">
              <a:buNone/>
              <a:defRPr sz="1597" b="1"/>
            </a:lvl6pPr>
            <a:lvl7pPr marL="2737714" indent="0">
              <a:buNone/>
              <a:defRPr sz="1597" b="1"/>
            </a:lvl7pPr>
            <a:lvl8pPr marL="3193999" indent="0">
              <a:buNone/>
              <a:defRPr sz="1597" b="1"/>
            </a:lvl8pPr>
            <a:lvl9pPr marL="3650285" indent="0">
              <a:buNone/>
              <a:defRPr sz="159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0145" y="2564223"/>
            <a:ext cx="5173065" cy="37715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2195-7523-432C-9462-2D846122F2C1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00C8-232F-4F3C-9DDF-D8AE7CCCD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224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2195-7523-432C-9462-2D846122F2C1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00C8-232F-4F3C-9DDF-D8AE7CCCD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907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2195-7523-432C-9462-2D846122F2C1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00C8-232F-4F3C-9DDF-D8AE7CCCD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214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48" y="467995"/>
            <a:ext cx="3924557" cy="1637983"/>
          </a:xfrm>
        </p:spPr>
        <p:txBody>
          <a:bodyPr anchor="b"/>
          <a:lstStyle>
            <a:lvl1pPr>
              <a:defRPr sz="319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065" y="1010740"/>
            <a:ext cx="6160145" cy="4988697"/>
          </a:xfrm>
        </p:spPr>
        <p:txBody>
          <a:bodyPr/>
          <a:lstStyle>
            <a:lvl1pPr>
              <a:defRPr sz="3194"/>
            </a:lvl1pPr>
            <a:lvl2pPr>
              <a:defRPr sz="2794"/>
            </a:lvl2pPr>
            <a:lvl3pPr>
              <a:defRPr sz="2395"/>
            </a:lvl3pPr>
            <a:lvl4pPr>
              <a:defRPr sz="1996"/>
            </a:lvl4pPr>
            <a:lvl5pPr>
              <a:defRPr sz="1996"/>
            </a:lvl5pPr>
            <a:lvl6pPr>
              <a:defRPr sz="1996"/>
            </a:lvl6pPr>
            <a:lvl7pPr>
              <a:defRPr sz="1996"/>
            </a:lvl7pPr>
            <a:lvl8pPr>
              <a:defRPr sz="1996"/>
            </a:lvl8pPr>
            <a:lvl9pPr>
              <a:defRPr sz="199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148" y="2105977"/>
            <a:ext cx="3924557" cy="3901584"/>
          </a:xfrm>
        </p:spPr>
        <p:txBody>
          <a:bodyPr/>
          <a:lstStyle>
            <a:lvl1pPr marL="0" indent="0">
              <a:buNone/>
              <a:defRPr sz="1597"/>
            </a:lvl1pPr>
            <a:lvl2pPr marL="456286" indent="0">
              <a:buNone/>
              <a:defRPr sz="1397"/>
            </a:lvl2pPr>
            <a:lvl3pPr marL="912571" indent="0">
              <a:buNone/>
              <a:defRPr sz="1198"/>
            </a:lvl3pPr>
            <a:lvl4pPr marL="1368857" indent="0">
              <a:buNone/>
              <a:defRPr sz="998"/>
            </a:lvl4pPr>
            <a:lvl5pPr marL="1825142" indent="0">
              <a:buNone/>
              <a:defRPr sz="998"/>
            </a:lvl5pPr>
            <a:lvl6pPr marL="2281428" indent="0">
              <a:buNone/>
              <a:defRPr sz="998"/>
            </a:lvl6pPr>
            <a:lvl7pPr marL="2737714" indent="0">
              <a:buNone/>
              <a:defRPr sz="998"/>
            </a:lvl7pPr>
            <a:lvl8pPr marL="3193999" indent="0">
              <a:buNone/>
              <a:defRPr sz="998"/>
            </a:lvl8pPr>
            <a:lvl9pPr marL="3650285" indent="0">
              <a:buNone/>
              <a:defRPr sz="99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2195-7523-432C-9462-2D846122F2C1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00C8-232F-4F3C-9DDF-D8AE7CCCD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928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48" y="467995"/>
            <a:ext cx="3924557" cy="1637983"/>
          </a:xfrm>
        </p:spPr>
        <p:txBody>
          <a:bodyPr anchor="b"/>
          <a:lstStyle>
            <a:lvl1pPr>
              <a:defRPr sz="319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73065" y="1010740"/>
            <a:ext cx="6160145" cy="4988697"/>
          </a:xfrm>
        </p:spPr>
        <p:txBody>
          <a:bodyPr anchor="t"/>
          <a:lstStyle>
            <a:lvl1pPr marL="0" indent="0">
              <a:buNone/>
              <a:defRPr sz="3194"/>
            </a:lvl1pPr>
            <a:lvl2pPr marL="456286" indent="0">
              <a:buNone/>
              <a:defRPr sz="2794"/>
            </a:lvl2pPr>
            <a:lvl3pPr marL="912571" indent="0">
              <a:buNone/>
              <a:defRPr sz="2395"/>
            </a:lvl3pPr>
            <a:lvl4pPr marL="1368857" indent="0">
              <a:buNone/>
              <a:defRPr sz="1996"/>
            </a:lvl4pPr>
            <a:lvl5pPr marL="1825142" indent="0">
              <a:buNone/>
              <a:defRPr sz="1996"/>
            </a:lvl5pPr>
            <a:lvl6pPr marL="2281428" indent="0">
              <a:buNone/>
              <a:defRPr sz="1996"/>
            </a:lvl6pPr>
            <a:lvl7pPr marL="2737714" indent="0">
              <a:buNone/>
              <a:defRPr sz="1996"/>
            </a:lvl7pPr>
            <a:lvl8pPr marL="3193999" indent="0">
              <a:buNone/>
              <a:defRPr sz="1996"/>
            </a:lvl8pPr>
            <a:lvl9pPr marL="3650285" indent="0">
              <a:buNone/>
              <a:defRPr sz="1996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148" y="2105977"/>
            <a:ext cx="3924557" cy="3901584"/>
          </a:xfrm>
        </p:spPr>
        <p:txBody>
          <a:bodyPr/>
          <a:lstStyle>
            <a:lvl1pPr marL="0" indent="0">
              <a:buNone/>
              <a:defRPr sz="1597"/>
            </a:lvl1pPr>
            <a:lvl2pPr marL="456286" indent="0">
              <a:buNone/>
              <a:defRPr sz="1397"/>
            </a:lvl2pPr>
            <a:lvl3pPr marL="912571" indent="0">
              <a:buNone/>
              <a:defRPr sz="1198"/>
            </a:lvl3pPr>
            <a:lvl4pPr marL="1368857" indent="0">
              <a:buNone/>
              <a:defRPr sz="998"/>
            </a:lvl4pPr>
            <a:lvl5pPr marL="1825142" indent="0">
              <a:buNone/>
              <a:defRPr sz="998"/>
            </a:lvl5pPr>
            <a:lvl6pPr marL="2281428" indent="0">
              <a:buNone/>
              <a:defRPr sz="998"/>
            </a:lvl6pPr>
            <a:lvl7pPr marL="2737714" indent="0">
              <a:buNone/>
              <a:defRPr sz="998"/>
            </a:lvl7pPr>
            <a:lvl8pPr marL="3193999" indent="0">
              <a:buNone/>
              <a:defRPr sz="998"/>
            </a:lvl8pPr>
            <a:lvl9pPr marL="3650285" indent="0">
              <a:buNone/>
              <a:defRPr sz="99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2195-7523-432C-9462-2D846122F2C1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00C8-232F-4F3C-9DDF-D8AE7CCCD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092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563" y="373747"/>
            <a:ext cx="10495062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563" y="1868730"/>
            <a:ext cx="10495062" cy="4454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563" y="6506431"/>
            <a:ext cx="2737842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42195-7523-432C-9462-2D846122F2C1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0713" y="6506431"/>
            <a:ext cx="4106763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3783" y="6506431"/>
            <a:ext cx="2737842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800C8-232F-4F3C-9DDF-D8AE7CCCD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297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defTabSz="912571" rtl="0" eaLnBrk="1" latinLnBrk="0" hangingPunct="1">
        <a:lnSpc>
          <a:spcPct val="90000"/>
        </a:lnSpc>
        <a:spcBef>
          <a:spcPct val="0"/>
        </a:spcBef>
        <a:buNone/>
        <a:defRPr sz="43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43" indent="-228143" algn="l" defTabSz="912571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4" kern="1200">
          <a:solidFill>
            <a:schemeClr val="tx1"/>
          </a:solidFill>
          <a:latin typeface="+mn-lt"/>
          <a:ea typeface="+mn-ea"/>
          <a:cs typeface="+mn-cs"/>
        </a:defRPr>
      </a:lvl1pPr>
      <a:lvl2pPr marL="684428" indent="-228143" algn="l" defTabSz="9125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5" kern="1200">
          <a:solidFill>
            <a:schemeClr val="tx1"/>
          </a:solidFill>
          <a:latin typeface="+mn-lt"/>
          <a:ea typeface="+mn-ea"/>
          <a:cs typeface="+mn-cs"/>
        </a:defRPr>
      </a:lvl2pPr>
      <a:lvl3pPr marL="1140714" indent="-228143" algn="l" defTabSz="9125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3pPr>
      <a:lvl4pPr marL="1597000" indent="-228143" algn="l" defTabSz="9125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6" kern="1200">
          <a:solidFill>
            <a:schemeClr val="tx1"/>
          </a:solidFill>
          <a:latin typeface="+mn-lt"/>
          <a:ea typeface="+mn-ea"/>
          <a:cs typeface="+mn-cs"/>
        </a:defRPr>
      </a:lvl4pPr>
      <a:lvl5pPr marL="2053285" indent="-228143" algn="l" defTabSz="9125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6" kern="1200">
          <a:solidFill>
            <a:schemeClr val="tx1"/>
          </a:solidFill>
          <a:latin typeface="+mn-lt"/>
          <a:ea typeface="+mn-ea"/>
          <a:cs typeface="+mn-cs"/>
        </a:defRPr>
      </a:lvl5pPr>
      <a:lvl6pPr marL="2509571" indent="-228143" algn="l" defTabSz="9125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6" kern="1200">
          <a:solidFill>
            <a:schemeClr val="tx1"/>
          </a:solidFill>
          <a:latin typeface="+mn-lt"/>
          <a:ea typeface="+mn-ea"/>
          <a:cs typeface="+mn-cs"/>
        </a:defRPr>
      </a:lvl6pPr>
      <a:lvl7pPr marL="2965856" indent="-228143" algn="l" defTabSz="9125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6" kern="1200">
          <a:solidFill>
            <a:schemeClr val="tx1"/>
          </a:solidFill>
          <a:latin typeface="+mn-lt"/>
          <a:ea typeface="+mn-ea"/>
          <a:cs typeface="+mn-cs"/>
        </a:defRPr>
      </a:lvl7pPr>
      <a:lvl8pPr marL="3422142" indent="-228143" algn="l" defTabSz="9125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6" kern="1200">
          <a:solidFill>
            <a:schemeClr val="tx1"/>
          </a:solidFill>
          <a:latin typeface="+mn-lt"/>
          <a:ea typeface="+mn-ea"/>
          <a:cs typeface="+mn-cs"/>
        </a:defRPr>
      </a:lvl8pPr>
      <a:lvl9pPr marL="3878428" indent="-228143" algn="l" defTabSz="9125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571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1pPr>
      <a:lvl2pPr marL="456286" algn="l" defTabSz="912571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2pPr>
      <a:lvl3pPr marL="912571" algn="l" defTabSz="912571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3pPr>
      <a:lvl4pPr marL="1368857" algn="l" defTabSz="912571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4pPr>
      <a:lvl5pPr marL="1825142" algn="l" defTabSz="912571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5pPr>
      <a:lvl6pPr marL="2281428" algn="l" defTabSz="912571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6pPr>
      <a:lvl7pPr marL="2737714" algn="l" defTabSz="912571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7pPr>
      <a:lvl8pPr marL="3193999" algn="l" defTabSz="912571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8pPr>
      <a:lvl9pPr marL="3650285" algn="l" defTabSz="912571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0" y="0"/>
            <a:ext cx="12165208" cy="179553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1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385048" y="2687384"/>
            <a:ext cx="10367682" cy="5834164"/>
          </a:xfrm>
          <a:prstGeom prst="rect">
            <a:avLst/>
          </a:prstGeom>
        </p:spPr>
        <p:txBody>
          <a:bodyPr vert="horz" wrap="square" lIns="0" tIns="29467" rIns="0" bIns="0" rtlCol="0">
            <a:spAutoFit/>
          </a:bodyPr>
          <a:lstStyle/>
          <a:p>
            <a:pPr marL="38840" algn="ctr">
              <a:spcBef>
                <a:spcPts val="233"/>
              </a:spcBef>
              <a:spcAft>
                <a:spcPts val="1198"/>
              </a:spcAft>
            </a:pPr>
            <a:r>
              <a:rPr lang="uz-Latn-UZ" sz="5988" dirty="0">
                <a:solidFill>
                  <a:srgbClr val="002060"/>
                </a:solidFill>
                <a:latin typeface="Arial"/>
                <a:cs typeface="Arial"/>
              </a:rPr>
              <a:t>Mavzu</a:t>
            </a:r>
            <a:r>
              <a:rPr lang="en-US" sz="5988" dirty="0">
                <a:solidFill>
                  <a:srgbClr val="002060"/>
                </a:solidFill>
                <a:latin typeface="Arial"/>
                <a:cs typeface="Arial"/>
              </a:rPr>
              <a:t>:</a:t>
            </a:r>
          </a:p>
          <a:p>
            <a:pPr marL="38840" algn="ctr">
              <a:spcBef>
                <a:spcPts val="233"/>
              </a:spcBef>
              <a:spcAft>
                <a:spcPts val="1198"/>
              </a:spcAft>
            </a:pPr>
            <a:r>
              <a:rPr lang="en-US" sz="5988" b="1" dirty="0" err="1">
                <a:solidFill>
                  <a:srgbClr val="002060"/>
                </a:solidFill>
                <a:latin typeface="Arial"/>
                <a:cs typeface="Arial"/>
              </a:rPr>
              <a:t>Yarimo‘tkazgichli</a:t>
            </a:r>
            <a:r>
              <a:rPr lang="en-US" sz="5988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5988" b="1" dirty="0" err="1">
                <a:solidFill>
                  <a:srgbClr val="002060"/>
                </a:solidFill>
                <a:latin typeface="Arial"/>
                <a:cs typeface="Arial"/>
              </a:rPr>
              <a:t>asboblar</a:t>
            </a:r>
            <a:r>
              <a:rPr lang="en-US" sz="5988" b="1" dirty="0">
                <a:solidFill>
                  <a:srgbClr val="002060"/>
                </a:solidFill>
                <a:latin typeface="Arial"/>
                <a:cs typeface="Arial"/>
              </a:rPr>
              <a:t>.</a:t>
            </a:r>
          </a:p>
          <a:p>
            <a:pPr marL="38918">
              <a:spcBef>
                <a:spcPts val="233"/>
              </a:spcBef>
            </a:pPr>
            <a:r>
              <a:rPr lang="en-US" sz="2400" b="1" dirty="0" err="1">
                <a:solidFill>
                  <a:srgbClr val="7030A0"/>
                </a:solidFill>
                <a:latin typeface="Arial"/>
                <a:cs typeface="Arial"/>
              </a:rPr>
              <a:t>O‘qituvchi</a:t>
            </a:r>
            <a:r>
              <a:rPr lang="en-US" sz="2400" b="1" dirty="0">
                <a:solidFill>
                  <a:srgbClr val="7030A0"/>
                </a:solidFill>
                <a:latin typeface="Arial"/>
                <a:cs typeface="Arial"/>
              </a:rPr>
              <a:t>: </a:t>
            </a:r>
          </a:p>
          <a:p>
            <a:pPr marL="38918">
              <a:spcBef>
                <a:spcPts val="233"/>
              </a:spcBef>
            </a:pP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Toshkent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shahar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Uchtepa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tumani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</a:p>
          <a:p>
            <a:pPr marL="38918">
              <a:spcBef>
                <a:spcPts val="233"/>
              </a:spcBef>
            </a:pP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287-maktab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fizika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fani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o‘qituvchisi</a:t>
            </a:r>
            <a:endParaRPr lang="en-US" sz="2400" dirty="0">
              <a:solidFill>
                <a:srgbClr val="7030A0"/>
              </a:solidFill>
              <a:latin typeface="Arial"/>
              <a:cs typeface="Arial"/>
            </a:endParaRPr>
          </a:p>
          <a:p>
            <a:pPr marL="38918">
              <a:spcBef>
                <a:spcPts val="233"/>
              </a:spcBef>
            </a:pPr>
            <a:r>
              <a:rPr lang="en-US" sz="2400" b="1" dirty="0" err="1">
                <a:solidFill>
                  <a:srgbClr val="7030A0"/>
                </a:solidFill>
                <a:latin typeface="Arial"/>
                <a:cs typeface="Arial"/>
              </a:rPr>
              <a:t>Xodjayeva</a:t>
            </a:r>
            <a:r>
              <a:rPr lang="en-US" sz="2400" b="1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/>
                <a:cs typeface="Arial"/>
              </a:rPr>
              <a:t>Maxtuma</a:t>
            </a:r>
            <a:r>
              <a:rPr lang="en-US" sz="2400" b="1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/>
                <a:cs typeface="Arial"/>
              </a:rPr>
              <a:t>Ziyatovna</a:t>
            </a:r>
            <a:r>
              <a:rPr lang="en-US" sz="2400" b="1" dirty="0">
                <a:solidFill>
                  <a:srgbClr val="7030A0"/>
                </a:solidFill>
                <a:latin typeface="Arial"/>
                <a:cs typeface="Arial"/>
              </a:rPr>
              <a:t>.</a:t>
            </a:r>
            <a:endParaRPr lang="en-US" sz="24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8840" algn="ctr">
              <a:spcBef>
                <a:spcPts val="233"/>
              </a:spcBef>
              <a:spcAft>
                <a:spcPts val="1198"/>
              </a:spcAft>
            </a:pPr>
            <a:endParaRPr lang="en-US" sz="5988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8840" algn="ctr">
              <a:spcBef>
                <a:spcPts val="233"/>
              </a:spcBef>
              <a:spcAft>
                <a:spcPts val="1198"/>
              </a:spcAft>
            </a:pPr>
            <a:endParaRPr lang="en-US" sz="5988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545538" y="2313049"/>
            <a:ext cx="725984" cy="201347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1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8874843" y="517514"/>
            <a:ext cx="2257538" cy="100338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1" dirty="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8874843" y="517514"/>
            <a:ext cx="2257537" cy="100338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1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8960136" y="627487"/>
            <a:ext cx="2129433" cy="764251"/>
          </a:xfrm>
          <a:prstGeom prst="rect">
            <a:avLst/>
          </a:prstGeom>
        </p:spPr>
        <p:txBody>
          <a:bodyPr vert="horz" wrap="square" lIns="0" tIns="33486" rIns="0" bIns="0" rtlCol="0">
            <a:spAutoFit/>
          </a:bodyPr>
          <a:lstStyle/>
          <a:p>
            <a:pPr algn="ctr">
              <a:spcBef>
                <a:spcPts val="264"/>
              </a:spcBef>
            </a:pPr>
            <a:r>
              <a:rPr lang="en-US" sz="4746" b="1" spc="21" dirty="0">
                <a:solidFill>
                  <a:srgbClr val="FEFEFE"/>
                </a:solidFill>
                <a:latin typeface="Arial"/>
                <a:cs typeface="Arial"/>
              </a:rPr>
              <a:t>10</a:t>
            </a:r>
            <a:r>
              <a:rPr lang="uz-Latn-UZ" sz="4746" b="1" spc="21" dirty="0">
                <a:solidFill>
                  <a:srgbClr val="FEFEFE"/>
                </a:solidFill>
                <a:latin typeface="Arial"/>
                <a:cs typeface="Arial"/>
              </a:rPr>
              <a:t>-sinf</a:t>
            </a:r>
            <a:endParaRPr sz="4746" dirty="0">
              <a:latin typeface="Arial"/>
              <a:cs typeface="Arial"/>
            </a:endParaRPr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id="{33B3743F-69E5-4A0A-9505-41E75798E9CF}"/>
              </a:ext>
            </a:extLst>
          </p:cNvPr>
          <p:cNvSpPr txBox="1">
            <a:spLocks/>
          </p:cNvSpPr>
          <p:nvPr/>
        </p:nvSpPr>
        <p:spPr>
          <a:xfrm>
            <a:off x="2056462" y="563488"/>
            <a:ext cx="7410207" cy="1136343"/>
          </a:xfrm>
          <a:prstGeom prst="rect">
            <a:avLst/>
          </a:prstGeom>
        </p:spPr>
        <p:txBody>
          <a:bodyPr vert="horz" wrap="square" lIns="0" tIns="3085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27" algn="ctr" defTabSz="1931548">
              <a:spcBef>
                <a:spcPts val="241"/>
              </a:spcBef>
              <a:defRPr/>
            </a:pPr>
            <a:r>
              <a:rPr lang="en-US" sz="7182" kern="0" spc="11" dirty="0" err="1">
                <a:solidFill>
                  <a:sysClr val="window" lastClr="FFFFFF"/>
                </a:solidFill>
              </a:rPr>
              <a:t>Fizika</a:t>
            </a:r>
            <a:endParaRPr lang="en-US" sz="7182" kern="0" spc="11" dirty="0">
              <a:solidFill>
                <a:sysClr val="window" lastClr="FFFFFF"/>
              </a:solidFill>
            </a:endParaRPr>
          </a:p>
        </p:txBody>
      </p:sp>
      <p:sp>
        <p:nvSpPr>
          <p:cNvPr id="27" name="object 11">
            <a:extLst>
              <a:ext uri="{FF2B5EF4-FFF2-40B4-BE49-F238E27FC236}">
                <a16:creationId xmlns:a16="http://schemas.microsoft.com/office/drawing/2014/main" id="{CF4C4251-150C-409F-BB4F-13D887806802}"/>
              </a:ext>
            </a:extLst>
          </p:cNvPr>
          <p:cNvSpPr/>
          <p:nvPr/>
        </p:nvSpPr>
        <p:spPr>
          <a:xfrm>
            <a:off x="702350" y="517514"/>
            <a:ext cx="899530" cy="10033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931548"/>
            <a:endParaRPr sz="380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566C1638-93C7-41FF-B1FC-D130FDE01242}"/>
              </a:ext>
            </a:extLst>
          </p:cNvPr>
          <p:cNvSpPr/>
          <p:nvPr/>
        </p:nvSpPr>
        <p:spPr>
          <a:xfrm>
            <a:off x="545538" y="4649785"/>
            <a:ext cx="725984" cy="201347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1"/>
          </a:p>
        </p:txBody>
      </p:sp>
    </p:spTree>
    <p:extLst>
      <p:ext uri="{BB962C8B-B14F-4D97-AF65-F5344CB8AC3E}">
        <p14:creationId xmlns:p14="http://schemas.microsoft.com/office/powerpoint/2010/main" val="118548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zistor">
            <a:hlinkClick r:id="" action="ppaction://media"/>
            <a:extLst>
              <a:ext uri="{FF2B5EF4-FFF2-40B4-BE49-F238E27FC236}">
                <a16:creationId xmlns:a16="http://schemas.microsoft.com/office/drawing/2014/main" id="{93ACEB35-AD01-4957-9582-74006A4D911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68187" cy="7019925"/>
          </a:xfrm>
        </p:spPr>
      </p:pic>
    </p:spTree>
    <p:extLst>
      <p:ext uri="{BB962C8B-B14F-4D97-AF65-F5344CB8AC3E}">
        <p14:creationId xmlns:p14="http://schemas.microsoft.com/office/powerpoint/2010/main" val="348969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chaytirgich">
            <a:hlinkClick r:id="" action="ppaction://media"/>
            <a:extLst>
              <a:ext uri="{FF2B5EF4-FFF2-40B4-BE49-F238E27FC236}">
                <a16:creationId xmlns:a16="http://schemas.microsoft.com/office/drawing/2014/main" id="{AA6E0EB9-84EC-4F9C-B429-7940031B267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68187" cy="7019925"/>
          </a:xfrm>
        </p:spPr>
      </p:pic>
    </p:spTree>
    <p:extLst>
      <p:ext uri="{BB962C8B-B14F-4D97-AF65-F5344CB8AC3E}">
        <p14:creationId xmlns:p14="http://schemas.microsoft.com/office/powerpoint/2010/main" val="10486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54CF8-C1FA-4289-9F13-DD886C85C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68188" cy="1282949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           Integral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mikrosxemalar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2EA6EA-22D8-4E52-BA08-5D0356224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482" y="1465729"/>
            <a:ext cx="10730753" cy="5190565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dirty="0"/>
              <a:t>   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Tranzistorlar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diodlar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kondensatorlar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rezistorlar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radioelektron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elementlar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joylashtirilgan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o‘lchamga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mikrosxemalar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integral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mikrosxemalar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B8723D-7983-4EB9-B9B5-562D99CE1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979" y="3913094"/>
            <a:ext cx="479107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3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54CF8-C1FA-4289-9F13-DD886C85C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68188" cy="1282949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To‘g‘rilagichlar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2EA6EA-22D8-4E52-BA08-5D0356224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459" y="1640541"/>
            <a:ext cx="11013142" cy="4935071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dirty="0"/>
              <a:t>    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O‘zgaruvchan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tokni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o‘zgarmas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tokka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aylantirib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beruvchi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qurilmalar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to‘g‘rilagichlar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A3CCD2-627C-4137-9C77-81A619B28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966" y="3375213"/>
            <a:ext cx="9211234" cy="260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2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lok pitaniya">
            <a:hlinkClick r:id="" action="ppaction://media"/>
            <a:extLst>
              <a:ext uri="{FF2B5EF4-FFF2-40B4-BE49-F238E27FC236}">
                <a16:creationId xmlns:a16="http://schemas.microsoft.com/office/drawing/2014/main" id="{2D81E9B7-603B-4F3A-A006-CE7DDD96254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68187" cy="7019925"/>
          </a:xfrm>
        </p:spPr>
      </p:pic>
    </p:spTree>
    <p:extLst>
      <p:ext uri="{BB962C8B-B14F-4D97-AF65-F5344CB8AC3E}">
        <p14:creationId xmlns:p14="http://schemas.microsoft.com/office/powerpoint/2010/main" val="143951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99C504F8-63FD-4B04-93AB-F05B91C708B2}"/>
                  </a:ext>
                </a:extLst>
              </p:cNvPr>
              <p:cNvSpPr/>
              <p:nvPr/>
            </p:nvSpPr>
            <p:spPr>
              <a:xfrm>
                <a:off x="430306" y="1614488"/>
                <a:ext cx="11295529" cy="50783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542925" algn="just"/>
                <a:r>
                  <a:rPr lang="ru-RU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1.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Yarimo‘tkazgichli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diod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nima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sababdan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tokni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faqat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bir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tomonga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o‘tkazadi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indent="542925" algn="just"/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2.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r>
                      <a:rPr lang="en-US" sz="3600" b="1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𝒏</m:t>
                    </m:r>
                  </m:oMath>
                </a14:m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o‘tish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nima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indent="542925" algn="just"/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3.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Yarimo‘tkazgichlar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qarshiligi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r>
                      <a:rPr lang="en-US" sz="3600" b="1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𝒏</m:t>
                    </m:r>
                  </m:oMath>
                </a14:m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o‘tishga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qanday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bog‘liq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indent="542925" algn="just"/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4.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Tranzistorlarda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to‘g‘ri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teskari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r>
                      <a:rPr lang="en-US" sz="3600" b="1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𝒏</m:t>
                    </m:r>
                  </m:oMath>
                </a14:m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o‘tishlar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uning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qaysi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sohalarida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bo‘ladi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</a:p>
              <a:p>
                <a:pPr indent="542925" algn="just"/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5.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𝒏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</m:oMath>
                </a14:m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𝒏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𝒏</m:t>
                    </m:r>
                  </m:oMath>
                </a14:m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turdagi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tranzistorlar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nimasi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bilan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farqlanadi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ru-RU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99C504F8-63FD-4B04-93AB-F05B91C708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06" y="1614488"/>
                <a:ext cx="11295529" cy="5078313"/>
              </a:xfrm>
              <a:prstGeom prst="rect">
                <a:avLst/>
              </a:prstGeom>
              <a:blipFill>
                <a:blip r:embed="rId2"/>
                <a:stretch>
                  <a:fillRect l="-1673" t="-1921" r="-1619" b="-360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23BB2BC-8CF0-4218-B013-AF0A11CC5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68188" cy="1250452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72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54CF8-C1FA-4289-9F13-DD886C85C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68188" cy="1282949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Yarimo‘tkazgichli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asboblar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2EA6EA-22D8-4E52-BA08-5D0356224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0399" y="2493868"/>
            <a:ext cx="10151226" cy="3828939"/>
          </a:xfrm>
        </p:spPr>
        <p:txBody>
          <a:bodyPr/>
          <a:lstStyle/>
          <a:p>
            <a:r>
              <a:rPr lang="en-US" dirty="0"/>
              <a:t>j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A5CB8A-A180-4D10-9577-172DE20C8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399" y="2216634"/>
            <a:ext cx="4724400" cy="38289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5BD508-29DF-4360-A7D7-0DFB3B371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325" y="2216634"/>
            <a:ext cx="4657725" cy="382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50539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92954CF8-C1FA-4289-9F13-DD886C85CD2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12168188" cy="1282949"/>
              </a:xfr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>
                <a:normAutofit/>
              </a:bodyPr>
              <a:lstStyle/>
              <a:p>
                <a:r>
                  <a:rPr lang="en-US" sz="5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𝒏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5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5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o‘tish</a:t>
                </a:r>
                <a:endParaRPr lang="ru-RU" sz="5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92954CF8-C1FA-4289-9F13-DD886C85CD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12168188" cy="1282949"/>
              </a:xfrm>
              <a:blipFill>
                <a:blip r:embed="rId2"/>
                <a:stretch>
                  <a:fillRect t="-1415" b="-113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Объект 3">
                <a:extLst>
                  <a:ext uri="{FF2B5EF4-FFF2-40B4-BE49-F238E27FC236}">
                    <a16:creationId xmlns:a16="http://schemas.microsoft.com/office/drawing/2014/main" id="{ED2EA6EA-22D8-4E52-BA08-5D0356224B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8565" y="1438835"/>
                <a:ext cx="10569388" cy="5405717"/>
              </a:xfrm>
            </p:spPr>
            <p:txBody>
              <a:bodyPr/>
              <a:lstStyle/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dirty="0"/>
                  <a:t>     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Bir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tomoni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n-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turdagi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ikkinchi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tomoni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p-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turdagi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yarim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o‘tkazgichdan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tashkil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topgan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qurilma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𝑝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dirty="0"/>
                  <a:t> 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o‘tish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deyiladi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4" name="Объект 3">
                <a:extLst>
                  <a:ext uri="{FF2B5EF4-FFF2-40B4-BE49-F238E27FC236}">
                    <a16:creationId xmlns:a16="http://schemas.microsoft.com/office/drawing/2014/main" id="{ED2EA6EA-22D8-4E52-BA08-5D0356224B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8565" y="1438835"/>
                <a:ext cx="10569388" cy="5405717"/>
              </a:xfrm>
              <a:blipFill>
                <a:blip r:embed="rId3"/>
                <a:stretch>
                  <a:fillRect l="-1730" t="-1691" r="-178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A3944B-1523-4C13-B2A8-5DA2D155FF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70" y="3461651"/>
            <a:ext cx="3630706" cy="32138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3FBA12-AF11-4534-9CCC-D3510F5850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158" y="3532247"/>
            <a:ext cx="4019550" cy="314325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4D724AE-7FE1-49A0-BFB7-CA0BFADCEC9C}"/>
              </a:ext>
            </a:extLst>
          </p:cNvPr>
          <p:cNvSpPr/>
          <p:nvPr/>
        </p:nvSpPr>
        <p:spPr>
          <a:xfrm>
            <a:off x="6458159" y="6233985"/>
            <a:ext cx="4019549" cy="482413"/>
          </a:xfrm>
          <a:prstGeom prst="rect">
            <a:avLst/>
          </a:prstGeom>
          <a:solidFill>
            <a:srgbClr val="509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7AD86F3-9DC5-43D1-BD24-28FF4C1A949E}"/>
              </a:ext>
            </a:extLst>
          </p:cNvPr>
          <p:cNvSpPr/>
          <p:nvPr/>
        </p:nvSpPr>
        <p:spPr>
          <a:xfrm>
            <a:off x="6839054" y="4934091"/>
            <a:ext cx="2662518" cy="302122"/>
          </a:xfrm>
          <a:prstGeom prst="rect">
            <a:avLst/>
          </a:prstGeom>
          <a:solidFill>
            <a:srgbClr val="2A70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7003913-C8EE-4F70-9C1B-2136D1CC8DA1}"/>
              </a:ext>
            </a:extLst>
          </p:cNvPr>
          <p:cNvSpPr/>
          <p:nvPr/>
        </p:nvSpPr>
        <p:spPr>
          <a:xfrm>
            <a:off x="6458159" y="3565401"/>
            <a:ext cx="4019549" cy="302122"/>
          </a:xfrm>
          <a:prstGeom prst="rect">
            <a:avLst/>
          </a:prstGeom>
          <a:solidFill>
            <a:srgbClr val="367B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16A9FF8-D17F-428F-A752-9CC8A08EB88E}"/>
              </a:ext>
            </a:extLst>
          </p:cNvPr>
          <p:cNvSpPr/>
          <p:nvPr/>
        </p:nvSpPr>
        <p:spPr>
          <a:xfrm>
            <a:off x="6458157" y="6131858"/>
            <a:ext cx="1125984" cy="584539"/>
          </a:xfrm>
          <a:prstGeom prst="rect">
            <a:avLst/>
          </a:prstGeom>
          <a:solidFill>
            <a:srgbClr val="509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01093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500063" y="347730"/>
                <a:ext cx="11301412" cy="6489168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To‘g‘ri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𝑝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o‘tishda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berkituvchi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qatlam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qarshiligi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kichik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bo‘ladi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teskari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𝑝</m:t>
                    </m:r>
                    <m:r>
                      <a:rPr lang="en-US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o‘tishda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berkituvchi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qatlam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qarshiligi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katta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bo‘ladi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0063" y="347730"/>
                <a:ext cx="11301412" cy="6489168"/>
              </a:xfrm>
              <a:blipFill>
                <a:blip r:embed="rId2"/>
                <a:stretch>
                  <a:fillRect l="-1618" t="-1408" r="-167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60B9CD-E4A2-4D4D-9CB7-DD12EF7C4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719" y="3160059"/>
            <a:ext cx="8189258" cy="206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5027"/>
      </p:ext>
    </p:extLst>
  </p:cSld>
  <p:clrMapOvr>
    <a:masterClrMapping/>
  </p:clrMapOvr>
  <p:transition spd="slow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-p otish">
            <a:hlinkClick r:id="" action="ppaction://media"/>
            <a:extLst>
              <a:ext uri="{FF2B5EF4-FFF2-40B4-BE49-F238E27FC236}">
                <a16:creationId xmlns:a16="http://schemas.microsoft.com/office/drawing/2014/main" id="{174403B6-0C40-42E0-8190-7755872EC82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68187" cy="7019925"/>
          </a:xfrm>
        </p:spPr>
      </p:pic>
    </p:spTree>
    <p:extLst>
      <p:ext uri="{BB962C8B-B14F-4D97-AF65-F5344CB8AC3E}">
        <p14:creationId xmlns:p14="http://schemas.microsoft.com/office/powerpoint/2010/main" val="3620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-n otish">
            <a:hlinkClick r:id="" action="ppaction://media"/>
            <a:extLst>
              <a:ext uri="{FF2B5EF4-FFF2-40B4-BE49-F238E27FC236}">
                <a16:creationId xmlns:a16="http://schemas.microsoft.com/office/drawing/2014/main" id="{B630D751-C6A1-4127-81B6-50D71B0FF6A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68188" cy="7019925"/>
          </a:xfrm>
        </p:spPr>
      </p:pic>
    </p:spTree>
    <p:extLst>
      <p:ext uri="{BB962C8B-B14F-4D97-AF65-F5344CB8AC3E}">
        <p14:creationId xmlns:p14="http://schemas.microsoft.com/office/powerpoint/2010/main" val="21196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54CF8-C1FA-4289-9F13-DD886C85C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68188" cy="1282949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                   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Yarimo‘tkazgichli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diod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Объект 4">
                <a:extLst>
                  <a:ext uri="{FF2B5EF4-FFF2-40B4-BE49-F238E27FC236}">
                    <a16:creationId xmlns:a16="http://schemas.microsoft.com/office/drawing/2014/main" id="{5963F0A9-AA28-4289-8562-908EB636483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8224" y="1600199"/>
                <a:ext cx="11147611" cy="509643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       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Bitta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r>
                      <a:rPr lang="en-US" sz="40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𝒏</m:t>
                    </m:r>
                  </m:oMath>
                </a14:m>
                <a:r>
                  <a:rPr lang="en-US" sz="4000" b="1" dirty="0"/>
                  <a:t> 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o‘tishga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ega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bo‘lgan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yarimo‘tkazgichli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asbobga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yarimo‘tkazgichli</a:t>
                </a:r>
                <a:r>
                  <a:rPr lang="en-US" sz="3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diod</a:t>
                </a:r>
                <a:r>
                  <a:rPr lang="en-US" sz="3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deyiladi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3600" dirty="0"/>
              </a:p>
            </p:txBody>
          </p:sp>
        </mc:Choice>
        <mc:Fallback xmlns="">
          <p:sp>
            <p:nvSpPr>
              <p:cNvPr id="5" name="Объект 4">
                <a:extLst>
                  <a:ext uri="{FF2B5EF4-FFF2-40B4-BE49-F238E27FC236}">
                    <a16:creationId xmlns:a16="http://schemas.microsoft.com/office/drawing/2014/main" id="{5963F0A9-AA28-4289-8562-908EB63648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8224" y="1600199"/>
                <a:ext cx="11147611" cy="5096435"/>
              </a:xfrm>
              <a:blipFill>
                <a:blip r:embed="rId2"/>
                <a:stretch>
                  <a:fillRect l="-1695" t="-2389" r="-6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68C50B-1F29-4007-897B-941F94C71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106" y="3321425"/>
            <a:ext cx="4908177" cy="27566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3CB889-02F8-4E22-B6BC-56E4AF9D4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095" y="3118598"/>
            <a:ext cx="1990725" cy="31623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1FA2B6F-FC79-40E6-834E-D013FB504760}"/>
              </a:ext>
            </a:extLst>
          </p:cNvPr>
          <p:cNvSpPr/>
          <p:nvPr/>
        </p:nvSpPr>
        <p:spPr>
          <a:xfrm>
            <a:off x="3173506" y="3657600"/>
            <a:ext cx="638314" cy="2623298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10992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AEC4141-3933-4BE7-887A-236677A758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336" b="45930"/>
          <a:stretch/>
        </p:blipFill>
        <p:spPr>
          <a:xfrm>
            <a:off x="0" y="110836"/>
            <a:ext cx="12168188" cy="6802581"/>
          </a:xfrm>
        </p:spPr>
      </p:pic>
    </p:spTree>
    <p:extLst>
      <p:ext uri="{BB962C8B-B14F-4D97-AF65-F5344CB8AC3E}">
        <p14:creationId xmlns:p14="http://schemas.microsoft.com/office/powerpoint/2010/main" val="2687246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54CF8-C1FA-4289-9F13-DD886C85C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68188" cy="1282949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                                 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Tranzistor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Объект 4">
                <a:extLst>
                  <a:ext uri="{FF2B5EF4-FFF2-40B4-BE49-F238E27FC236}">
                    <a16:creationId xmlns:a16="http://schemas.microsoft.com/office/drawing/2014/main" id="{5963F0A9-AA28-4289-8562-908EB636483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8224" y="1600199"/>
                <a:ext cx="11147611" cy="5096435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Ikkita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r>
                      <a:rPr lang="en-US" sz="3600" b="1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𝒏</m:t>
                    </m:r>
                  </m:oMath>
                </a14:m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o‘tishga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ega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bo‘lgan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yarimo‘tkazgichli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sistemaga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tranzistor</a:t>
                </a:r>
                <a:r>
                  <a:rPr lang="en-US" sz="3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deyiladi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        </a:t>
                </a:r>
                <a:endParaRPr lang="ru-RU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Объект 4">
                <a:extLst>
                  <a:ext uri="{FF2B5EF4-FFF2-40B4-BE49-F238E27FC236}">
                    <a16:creationId xmlns:a16="http://schemas.microsoft.com/office/drawing/2014/main" id="{5963F0A9-AA28-4289-8562-908EB63648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8224" y="1600199"/>
                <a:ext cx="11147611" cy="5096435"/>
              </a:xfrm>
              <a:blipFill>
                <a:blip r:embed="rId2"/>
                <a:stretch>
                  <a:fillRect l="-1695" t="-1792" r="-158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F5D351-1D43-4A5F-B694-5AEBF2369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239" y="3482228"/>
            <a:ext cx="4276725" cy="18859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1A087D-E4A8-4FA6-BD2D-8C54A40D37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37" y="3480267"/>
            <a:ext cx="3057525" cy="22955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0BE6D7B-922B-4B39-964A-AFCE043ADD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800" y="3924019"/>
            <a:ext cx="228600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3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516</TotalTime>
  <Words>290</Words>
  <Application>Microsoft Office PowerPoint</Application>
  <PresentationFormat>Произвольный</PresentationFormat>
  <Paragraphs>27</Paragraphs>
  <Slides>15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Тема Office</vt:lpstr>
      <vt:lpstr>Презентация PowerPoint</vt:lpstr>
      <vt:lpstr>         Yarimo‘tkazgichli asboblar</vt:lpstr>
      <vt:lpstr>                     p-n  o‘tish</vt:lpstr>
      <vt:lpstr>Презентация PowerPoint</vt:lpstr>
      <vt:lpstr>Презентация PowerPoint</vt:lpstr>
      <vt:lpstr>Презентация PowerPoint</vt:lpstr>
      <vt:lpstr>                    Yarimo‘tkazgichli diod</vt:lpstr>
      <vt:lpstr>Презентация PowerPoint</vt:lpstr>
      <vt:lpstr>                                  Tranzistor</vt:lpstr>
      <vt:lpstr>Презентация PowerPoint</vt:lpstr>
      <vt:lpstr>Презентация PowerPoint</vt:lpstr>
      <vt:lpstr>            Integral mikrosxemalar</vt:lpstr>
      <vt:lpstr>                 To‘g‘rilagichlar</vt:lpstr>
      <vt:lpstr>Презентация PowerPoint</vt:lpstr>
      <vt:lpstr>Mustaqil bajarish uchun topshiriqlar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IX-BOB TURLI MUHITLARDA ELEKTR TOKI  Mavzu: Vakuumda elektr toki</dc:title>
  <dc:creator>User</dc:creator>
  <cp:lastModifiedBy>hp</cp:lastModifiedBy>
  <cp:revision>86</cp:revision>
  <dcterms:created xsi:type="dcterms:W3CDTF">2020-04-12T17:38:55Z</dcterms:created>
  <dcterms:modified xsi:type="dcterms:W3CDTF">2021-04-14T17:39:52Z</dcterms:modified>
</cp:coreProperties>
</file>