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17" r:id="rId2"/>
    <p:sldId id="260" r:id="rId3"/>
    <p:sldId id="319" r:id="rId4"/>
    <p:sldId id="326" r:id="rId5"/>
    <p:sldId id="327" r:id="rId6"/>
    <p:sldId id="323" r:id="rId7"/>
    <p:sldId id="315" r:id="rId8"/>
    <p:sldId id="318" r:id="rId9"/>
    <p:sldId id="322" r:id="rId10"/>
    <p:sldId id="316" r:id="rId11"/>
    <p:sldId id="324" r:id="rId12"/>
    <p:sldId id="307" r:id="rId13"/>
    <p:sldId id="325" r:id="rId14"/>
    <p:sldId id="311" r:id="rId15"/>
    <p:sldId id="320" r:id="rId16"/>
    <p:sldId id="263" r:id="rId17"/>
  </p:sldIdLst>
  <p:sldSz cx="12168188" cy="70199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024" y="1148863"/>
            <a:ext cx="9126141" cy="2443974"/>
          </a:xfrm>
        </p:spPr>
        <p:txBody>
          <a:bodyPr anchor="b"/>
          <a:lstStyle>
            <a:lvl1pPr algn="ctr">
              <a:defRPr sz="59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1024" y="3687086"/>
            <a:ext cx="9126141" cy="169485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86" indent="0" algn="ctr">
              <a:buNone/>
              <a:defRPr sz="1996"/>
            </a:lvl2pPr>
            <a:lvl3pPr marL="912571" indent="0" algn="ctr">
              <a:buNone/>
              <a:defRPr sz="1796"/>
            </a:lvl3pPr>
            <a:lvl4pPr marL="1368857" indent="0" algn="ctr">
              <a:buNone/>
              <a:defRPr sz="1597"/>
            </a:lvl4pPr>
            <a:lvl5pPr marL="1825142" indent="0" algn="ctr">
              <a:buNone/>
              <a:defRPr sz="1597"/>
            </a:lvl5pPr>
            <a:lvl6pPr marL="2281428" indent="0" algn="ctr">
              <a:buNone/>
              <a:defRPr sz="1597"/>
            </a:lvl6pPr>
            <a:lvl7pPr marL="2737714" indent="0" algn="ctr">
              <a:buNone/>
              <a:defRPr sz="1597"/>
            </a:lvl7pPr>
            <a:lvl8pPr marL="3193999" indent="0" algn="ctr">
              <a:buNone/>
              <a:defRPr sz="1597"/>
            </a:lvl8pPr>
            <a:lvl9pPr marL="3650285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0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7859" y="373746"/>
            <a:ext cx="2623766" cy="59490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73746"/>
            <a:ext cx="7719194" cy="59490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42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618" y="286572"/>
            <a:ext cx="10342961" cy="8368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2615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3137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33658" y="1429986"/>
            <a:ext cx="3321915" cy="348789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6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2615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3137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33658" y="5098166"/>
            <a:ext cx="3321915" cy="981491"/>
          </a:xfrm>
        </p:spPr>
        <p:txBody>
          <a:bodyPr>
            <a:noAutofit/>
          </a:bodyPr>
          <a:lstStyle>
            <a:lvl1pPr marL="0" indent="0">
              <a:buNone/>
              <a:defRPr sz="1396"/>
            </a:lvl1pPr>
            <a:lvl2pPr marL="152073" indent="-152073">
              <a:buFont typeface="Arial" panose="020B0604020202020204" pitchFamily="34" charset="0"/>
              <a:buChar char="•"/>
              <a:defRPr sz="1396"/>
            </a:lvl2pPr>
            <a:lvl3pPr marL="304147" indent="-152073">
              <a:defRPr sz="1396"/>
            </a:lvl3pPr>
            <a:lvl4pPr marL="532257" indent="-228110">
              <a:defRPr sz="1396"/>
            </a:lvl4pPr>
            <a:lvl5pPr marL="760367" indent="-228110">
              <a:defRPr sz="139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2618" y="955493"/>
            <a:ext cx="10342961" cy="415996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5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144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3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50107"/>
            <a:ext cx="10495062" cy="2920093"/>
          </a:xfrm>
        </p:spPr>
        <p:txBody>
          <a:bodyPr anchor="b"/>
          <a:lstStyle>
            <a:lvl1pPr>
              <a:defRPr sz="59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697826"/>
            <a:ext cx="10495062" cy="1535608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286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571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3pPr>
            <a:lvl4pPr marL="13688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142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42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71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399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28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5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68730"/>
            <a:ext cx="5171480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68730"/>
            <a:ext cx="5171480" cy="44540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47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373747"/>
            <a:ext cx="10495062" cy="13568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720857"/>
            <a:ext cx="5147713" cy="843365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86" indent="0">
              <a:buNone/>
              <a:defRPr sz="1996" b="1"/>
            </a:lvl2pPr>
            <a:lvl3pPr marL="912571" indent="0">
              <a:buNone/>
              <a:defRPr sz="1796" b="1"/>
            </a:lvl3pPr>
            <a:lvl4pPr marL="1368857" indent="0">
              <a:buNone/>
              <a:defRPr sz="1597" b="1"/>
            </a:lvl4pPr>
            <a:lvl5pPr marL="1825142" indent="0">
              <a:buNone/>
              <a:defRPr sz="1597" b="1"/>
            </a:lvl5pPr>
            <a:lvl6pPr marL="2281428" indent="0">
              <a:buNone/>
              <a:defRPr sz="1597" b="1"/>
            </a:lvl6pPr>
            <a:lvl7pPr marL="2737714" indent="0">
              <a:buNone/>
              <a:defRPr sz="1597" b="1"/>
            </a:lvl7pPr>
            <a:lvl8pPr marL="3193999" indent="0">
              <a:buNone/>
              <a:defRPr sz="1597" b="1"/>
            </a:lvl8pPr>
            <a:lvl9pPr marL="3650285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564223"/>
            <a:ext cx="5147713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720857"/>
            <a:ext cx="5173065" cy="843365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86" indent="0">
              <a:buNone/>
              <a:defRPr sz="1996" b="1"/>
            </a:lvl2pPr>
            <a:lvl3pPr marL="912571" indent="0">
              <a:buNone/>
              <a:defRPr sz="1796" b="1"/>
            </a:lvl3pPr>
            <a:lvl4pPr marL="1368857" indent="0">
              <a:buNone/>
              <a:defRPr sz="1597" b="1"/>
            </a:lvl4pPr>
            <a:lvl5pPr marL="1825142" indent="0">
              <a:buNone/>
              <a:defRPr sz="1597" b="1"/>
            </a:lvl5pPr>
            <a:lvl6pPr marL="2281428" indent="0">
              <a:buNone/>
              <a:defRPr sz="1597" b="1"/>
            </a:lvl6pPr>
            <a:lvl7pPr marL="2737714" indent="0">
              <a:buNone/>
              <a:defRPr sz="1597" b="1"/>
            </a:lvl7pPr>
            <a:lvl8pPr marL="3193999" indent="0">
              <a:buNone/>
              <a:defRPr sz="1597" b="1"/>
            </a:lvl8pPr>
            <a:lvl9pPr marL="3650285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564223"/>
            <a:ext cx="5173065" cy="37715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2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0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1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467995"/>
            <a:ext cx="3924557" cy="1637983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1010740"/>
            <a:ext cx="6160145" cy="4988697"/>
          </a:xfrm>
        </p:spPr>
        <p:txBody>
          <a:bodyPr/>
          <a:lstStyle>
            <a:lvl1pPr>
              <a:defRPr sz="3194"/>
            </a:lvl1pPr>
            <a:lvl2pPr>
              <a:defRPr sz="2794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105977"/>
            <a:ext cx="3924557" cy="3901584"/>
          </a:xfrm>
        </p:spPr>
        <p:txBody>
          <a:bodyPr/>
          <a:lstStyle>
            <a:lvl1pPr marL="0" indent="0">
              <a:buNone/>
              <a:defRPr sz="1597"/>
            </a:lvl1pPr>
            <a:lvl2pPr marL="456286" indent="0">
              <a:buNone/>
              <a:defRPr sz="1397"/>
            </a:lvl2pPr>
            <a:lvl3pPr marL="912571" indent="0">
              <a:buNone/>
              <a:defRPr sz="1198"/>
            </a:lvl3pPr>
            <a:lvl4pPr marL="1368857" indent="0">
              <a:buNone/>
              <a:defRPr sz="998"/>
            </a:lvl4pPr>
            <a:lvl5pPr marL="1825142" indent="0">
              <a:buNone/>
              <a:defRPr sz="998"/>
            </a:lvl5pPr>
            <a:lvl6pPr marL="2281428" indent="0">
              <a:buNone/>
              <a:defRPr sz="998"/>
            </a:lvl6pPr>
            <a:lvl7pPr marL="2737714" indent="0">
              <a:buNone/>
              <a:defRPr sz="998"/>
            </a:lvl7pPr>
            <a:lvl8pPr marL="3193999" indent="0">
              <a:buNone/>
              <a:defRPr sz="998"/>
            </a:lvl8pPr>
            <a:lvl9pPr marL="3650285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2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48" y="467995"/>
            <a:ext cx="3924557" cy="1637983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3065" y="1010740"/>
            <a:ext cx="6160145" cy="4988697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286" indent="0">
              <a:buNone/>
              <a:defRPr sz="2794"/>
            </a:lvl2pPr>
            <a:lvl3pPr marL="912571" indent="0">
              <a:buNone/>
              <a:defRPr sz="2395"/>
            </a:lvl3pPr>
            <a:lvl4pPr marL="1368857" indent="0">
              <a:buNone/>
              <a:defRPr sz="1996"/>
            </a:lvl4pPr>
            <a:lvl5pPr marL="1825142" indent="0">
              <a:buNone/>
              <a:defRPr sz="1996"/>
            </a:lvl5pPr>
            <a:lvl6pPr marL="2281428" indent="0">
              <a:buNone/>
              <a:defRPr sz="1996"/>
            </a:lvl6pPr>
            <a:lvl7pPr marL="2737714" indent="0">
              <a:buNone/>
              <a:defRPr sz="1996"/>
            </a:lvl7pPr>
            <a:lvl8pPr marL="3193999" indent="0">
              <a:buNone/>
              <a:defRPr sz="1996"/>
            </a:lvl8pPr>
            <a:lvl9pPr marL="3650285" indent="0">
              <a:buNone/>
              <a:defRPr sz="199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105977"/>
            <a:ext cx="3924557" cy="3901584"/>
          </a:xfrm>
        </p:spPr>
        <p:txBody>
          <a:bodyPr/>
          <a:lstStyle>
            <a:lvl1pPr marL="0" indent="0">
              <a:buNone/>
              <a:defRPr sz="1597"/>
            </a:lvl1pPr>
            <a:lvl2pPr marL="456286" indent="0">
              <a:buNone/>
              <a:defRPr sz="1397"/>
            </a:lvl2pPr>
            <a:lvl3pPr marL="912571" indent="0">
              <a:buNone/>
              <a:defRPr sz="1198"/>
            </a:lvl3pPr>
            <a:lvl4pPr marL="1368857" indent="0">
              <a:buNone/>
              <a:defRPr sz="998"/>
            </a:lvl4pPr>
            <a:lvl5pPr marL="1825142" indent="0">
              <a:buNone/>
              <a:defRPr sz="998"/>
            </a:lvl5pPr>
            <a:lvl6pPr marL="2281428" indent="0">
              <a:buNone/>
              <a:defRPr sz="998"/>
            </a:lvl6pPr>
            <a:lvl7pPr marL="2737714" indent="0">
              <a:buNone/>
              <a:defRPr sz="998"/>
            </a:lvl7pPr>
            <a:lvl8pPr marL="3193999" indent="0">
              <a:buNone/>
              <a:defRPr sz="998"/>
            </a:lvl8pPr>
            <a:lvl9pPr marL="3650285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9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563" y="373747"/>
            <a:ext cx="10495062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563" y="1868730"/>
            <a:ext cx="10495062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563" y="6506431"/>
            <a:ext cx="2737842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2195-7523-432C-9462-2D846122F2C1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0713" y="6506431"/>
            <a:ext cx="4106763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783" y="6506431"/>
            <a:ext cx="2737842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800C8-232F-4F3C-9DDF-D8AE7CCCD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9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2571" rtl="0" eaLnBrk="1" latinLnBrk="0" hangingPunct="1">
        <a:lnSpc>
          <a:spcPct val="90000"/>
        </a:lnSpc>
        <a:spcBef>
          <a:spcPct val="0"/>
        </a:spcBef>
        <a:buNone/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43" indent="-228143" algn="l" defTabSz="91257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4" kern="1200">
          <a:solidFill>
            <a:schemeClr val="tx1"/>
          </a:solidFill>
          <a:latin typeface="+mn-lt"/>
          <a:ea typeface="+mn-ea"/>
          <a:cs typeface="+mn-cs"/>
        </a:defRPr>
      </a:lvl1pPr>
      <a:lvl2pPr marL="684428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714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000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2053285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509571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856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422142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8" indent="-228143" algn="l" defTabSz="9125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86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571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857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5142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428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714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999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50285" algn="l" defTabSz="91257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0" y="0"/>
            <a:ext cx="12165208" cy="179553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1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01880" y="2687384"/>
            <a:ext cx="9276792" cy="4926673"/>
          </a:xfrm>
          <a:prstGeom prst="rect">
            <a:avLst/>
          </a:prstGeom>
        </p:spPr>
        <p:txBody>
          <a:bodyPr vert="horz" wrap="square" lIns="0" tIns="29467" rIns="0" bIns="0" rtlCol="0">
            <a:spAutoFit/>
          </a:bodyPr>
          <a:lstStyle/>
          <a:p>
            <a:pPr marL="38840">
              <a:spcBef>
                <a:spcPts val="233"/>
              </a:spcBef>
              <a:spcAft>
                <a:spcPts val="1198"/>
              </a:spcAft>
            </a:pPr>
            <a:r>
              <a:rPr lang="uz-Latn-UZ" sz="5988" dirty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5988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Yarimo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‘tkazgichlarda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Aralashmali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840" algn="ctr">
              <a:spcBef>
                <a:spcPts val="233"/>
              </a:spcBef>
              <a:spcAft>
                <a:spcPts val="1198"/>
              </a:spcAft>
            </a:pP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45538" y="2313049"/>
            <a:ext cx="725984" cy="20134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1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74843" y="517514"/>
            <a:ext cx="2257538" cy="10033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1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74843" y="517514"/>
            <a:ext cx="2257537" cy="10033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1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60136" y="627487"/>
            <a:ext cx="2129433" cy="764251"/>
          </a:xfrm>
          <a:prstGeom prst="rect">
            <a:avLst/>
          </a:prstGeom>
        </p:spPr>
        <p:txBody>
          <a:bodyPr vert="horz" wrap="square" lIns="0" tIns="33486" rIns="0" bIns="0" rtlCol="0">
            <a:spAutoFit/>
          </a:bodyPr>
          <a:lstStyle/>
          <a:p>
            <a:pPr algn="ctr">
              <a:spcBef>
                <a:spcPts val="264"/>
              </a:spcBef>
            </a:pPr>
            <a:r>
              <a:rPr lang="en-US" sz="474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Latn-UZ" sz="474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4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56462" y="563488"/>
            <a:ext cx="7410207" cy="1136343"/>
          </a:xfrm>
          <a:prstGeom prst="rect">
            <a:avLst/>
          </a:prstGeom>
        </p:spPr>
        <p:txBody>
          <a:bodyPr vert="horz" wrap="square" lIns="0" tIns="3085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27" algn="ctr" defTabSz="1931548">
              <a:spcBef>
                <a:spcPts val="241"/>
              </a:spcBef>
              <a:defRPr/>
            </a:pPr>
            <a:r>
              <a:rPr lang="en-US" sz="7182" kern="0" spc="11" dirty="0" err="1">
                <a:solidFill>
                  <a:sysClr val="window" lastClr="FFFFFF"/>
                </a:solidFill>
              </a:rPr>
              <a:t>Fizika</a:t>
            </a:r>
            <a:endParaRPr lang="en-US" sz="7182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2350" y="517514"/>
            <a:ext cx="899530" cy="1003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1548"/>
            <a:endParaRPr sz="380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66C1638-93C7-41FF-B1FC-D130FDE01242}"/>
              </a:ext>
            </a:extLst>
          </p:cNvPr>
          <p:cNvSpPr/>
          <p:nvPr/>
        </p:nvSpPr>
        <p:spPr>
          <a:xfrm>
            <a:off x="545538" y="4649785"/>
            <a:ext cx="725984" cy="20134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1"/>
          </a:p>
        </p:txBody>
      </p:sp>
    </p:spTree>
    <p:extLst>
      <p:ext uri="{BB962C8B-B14F-4D97-AF65-F5344CB8AC3E}">
        <p14:creationId xmlns:p14="http://schemas.microsoft.com/office/powerpoint/2010/main" val="21406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/>
              <a:t>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Donorli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aralashmalar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440AB8-436A-4F2E-B7B0-CCA4CAB0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553" y="1640541"/>
            <a:ext cx="10139082" cy="494851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Osongina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donorli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Donorli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3E19A-98EF-45C4-86C8-36D7D4BAA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50" y="3885493"/>
            <a:ext cx="3300552" cy="23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-tip">
            <a:hlinkClick r:id="" action="ppaction://media"/>
            <a:extLst>
              <a:ext uri="{FF2B5EF4-FFF2-40B4-BE49-F238E27FC236}">
                <a16:creationId xmlns:a16="http://schemas.microsoft.com/office/drawing/2014/main" id="{9436471C-A873-4438-B028-2CBA049B62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8" cy="701992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AE0A24-800A-4C36-869D-9DDC7F57360A}"/>
              </a:ext>
            </a:extLst>
          </p:cNvPr>
          <p:cNvSpPr/>
          <p:nvPr/>
        </p:nvSpPr>
        <p:spPr>
          <a:xfrm>
            <a:off x="0" y="6542467"/>
            <a:ext cx="1893194" cy="4774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4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Akseptorli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aralashmalar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54CE8E0-C266-4E8B-945C-3B11C600F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398494"/>
            <a:ext cx="10315293" cy="524435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qo‘shilganda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kovaklar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ko‘paysa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akseptorli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tashuvchilar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kovaklardan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752886-B40F-422A-927B-E4F698604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5"/>
          <a:stretch/>
        </p:blipFill>
        <p:spPr>
          <a:xfrm>
            <a:off x="4047566" y="4276165"/>
            <a:ext cx="3939988" cy="27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99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-tip">
            <a:hlinkClick r:id="" action="ppaction://media"/>
            <a:extLst>
              <a:ext uri="{FF2B5EF4-FFF2-40B4-BE49-F238E27FC236}">
                <a16:creationId xmlns:a16="http://schemas.microsoft.com/office/drawing/2014/main" id="{07E8195E-3712-4DE8-9579-75FB725AD4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68188" cy="701992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2048FE-2CC3-437F-BE0F-D63C47E817BF}"/>
              </a:ext>
            </a:extLst>
          </p:cNvPr>
          <p:cNvSpPr/>
          <p:nvPr/>
        </p:nvSpPr>
        <p:spPr>
          <a:xfrm>
            <a:off x="-1" y="6568225"/>
            <a:ext cx="1777285" cy="45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7AF01-75F1-4057-8618-22DA9F01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78027"/>
          </a:xfr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169-bet 9-test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9BAB3-3674-486D-A064-6D10D3170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5" y="1546412"/>
            <a:ext cx="11228294" cy="50618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Kovalent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qatnashadi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buNone/>
            </a:pPr>
            <a:endParaRPr lang="en-US" sz="39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   A) 1 ta;</a:t>
            </a:r>
          </a:p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   B) 2 ta;</a:t>
            </a:r>
          </a:p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   C) 3 ta;</a:t>
            </a:r>
          </a:p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   D) 4 ta.</a:t>
            </a:r>
          </a:p>
          <a:p>
            <a:pPr marL="0" indent="0" algn="just">
              <a:buNone/>
            </a:pPr>
            <a:r>
              <a:rPr lang="en-US" sz="3992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992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992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2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992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B) 2 ta.</a:t>
            </a:r>
            <a:endParaRPr lang="ru-RU" sz="3992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42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1EAF5-95A0-4D73-A276-9555C18D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68187" cy="139849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    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168-bet   6-test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78E22-852F-4B52-8388-E5B476A92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788" y="1492624"/>
            <a:ext cx="9950824" cy="5190564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kovak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uchrashganda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ion;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ion;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neytral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atom;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D)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ionlar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C)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neytral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atom.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676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C504F8-63FD-4B04-93AB-F05B91C708B2}"/>
              </a:ext>
            </a:extLst>
          </p:cNvPr>
          <p:cNvSpPr/>
          <p:nvPr/>
        </p:nvSpPr>
        <p:spPr>
          <a:xfrm>
            <a:off x="699247" y="1614488"/>
            <a:ext cx="105424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2925" algn="just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uz-Latn-UZ" sz="4400" dirty="0">
                <a:latin typeface="Arial" panose="020B0604020202020204" pitchFamily="34" charset="0"/>
                <a:cs typeface="Arial" panose="020B0604020202020204" pitchFamily="34" charset="0"/>
              </a:rPr>
              <a:t>avzuni o‘qi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4400" dirty="0">
                <a:latin typeface="Arial" panose="020B0604020202020204" pitchFamily="34" charset="0"/>
                <a:cs typeface="Arial" panose="020B0604020202020204" pitchFamily="34" charset="0"/>
              </a:rPr>
              <a:t>savollarga javob yozi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uz-Latn-UZ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(161-bet)</a:t>
            </a:r>
            <a:endParaRPr lang="uz-Latn-UZ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2925"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Latn-UZ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D.I.Mendeleyev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davriy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sistemasida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III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guruhdan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aralashma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ishlatsa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elementlarni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23BB2BC-8CF0-4218-B013-AF0A11CC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68188" cy="125045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338" y="772732"/>
            <a:ext cx="11315700" cy="5947147"/>
          </a:xfrm>
        </p:spPr>
        <p:txBody>
          <a:bodyPr>
            <a:normAutofit/>
          </a:bodyPr>
          <a:lstStyle/>
          <a:p>
            <a:pPr marL="0" indent="628650" algn="just">
              <a:lnSpc>
                <a:spcPct val="100000"/>
              </a:lnSpc>
              <a:buNone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hajmidagi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o‘tkazgichlarga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dielektriklarga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628650" algn="just">
              <a:lnSpc>
                <a:spcPct val="100000"/>
              </a:lnSpc>
              <a:buNone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ortishi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qarshiligi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0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qobiliyatiga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dielektriklarning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oraliq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indent="-742950" algn="just">
              <a:lnSpc>
                <a:spcPct val="10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Isitilganda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yoritilganda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qarshiligi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kamayadi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D36AA0-52B3-4BC6-9AEA-9564A8128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77" y="1438835"/>
            <a:ext cx="11618258" cy="528469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Kremniy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qobig‘idagi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atomlar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qatnashadi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kovalent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BCDB49-0FA8-4D77-93B0-03EF0E16B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7" t="17933" r="8036"/>
          <a:stretch/>
        </p:blipFill>
        <p:spPr>
          <a:xfrm>
            <a:off x="7879976" y="3995736"/>
            <a:ext cx="2998696" cy="2225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83DA5-D352-4712-B808-46E763577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3611" r="1343" b="17591"/>
          <a:stretch/>
        </p:blipFill>
        <p:spPr>
          <a:xfrm>
            <a:off x="1707776" y="4397188"/>
            <a:ext cx="4376318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215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remniy">
            <a:hlinkClick r:id="" action="ppaction://media"/>
            <a:extLst>
              <a:ext uri="{FF2B5EF4-FFF2-40B4-BE49-F238E27FC236}">
                <a16:creationId xmlns:a16="http://schemas.microsoft.com/office/drawing/2014/main" id="{034ECD32-4D03-4C17-AF5F-803890F9FD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68188" cy="7019925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C85235-051A-4293-9E0C-207F26D9E3B8}"/>
              </a:ext>
            </a:extLst>
          </p:cNvPr>
          <p:cNvSpPr/>
          <p:nvPr/>
        </p:nvSpPr>
        <p:spPr>
          <a:xfrm>
            <a:off x="0" y="0"/>
            <a:ext cx="528034" cy="4765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remniy kovak">
            <a:hlinkClick r:id="" action="ppaction://media"/>
            <a:extLst>
              <a:ext uri="{FF2B5EF4-FFF2-40B4-BE49-F238E27FC236}">
                <a16:creationId xmlns:a16="http://schemas.microsoft.com/office/drawing/2014/main" id="{C4CD407D-D6B3-4A91-886C-526988764E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68188" cy="7019925"/>
          </a:xfrm>
        </p:spPr>
      </p:pic>
    </p:spTree>
    <p:extLst>
      <p:ext uri="{BB962C8B-B14F-4D97-AF65-F5344CB8AC3E}">
        <p14:creationId xmlns:p14="http://schemas.microsoft.com/office/powerpoint/2010/main" val="337995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0F6C0D-6501-4C94-AA4C-29B0FA7BC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6" b="59214"/>
          <a:stretch/>
        </p:blipFill>
        <p:spPr>
          <a:xfrm>
            <a:off x="0" y="412124"/>
            <a:ext cx="12067504" cy="6065949"/>
          </a:xfrm>
        </p:spPr>
      </p:pic>
    </p:spTree>
    <p:extLst>
      <p:ext uri="{BB962C8B-B14F-4D97-AF65-F5344CB8AC3E}">
        <p14:creationId xmlns:p14="http://schemas.microsoft.com/office/powerpoint/2010/main" val="405955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D36AA0-52B3-4BC6-9AEA-9564A8128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682" y="1613647"/>
            <a:ext cx="9762565" cy="5042647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ko‘chishi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03E2A7-2669-4A5B-971D-438EE11AD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2" t="3730" r="458" b="37044"/>
          <a:stretch/>
        </p:blipFill>
        <p:spPr>
          <a:xfrm>
            <a:off x="4248747" y="3923280"/>
            <a:ext cx="3712433" cy="24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580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68188" cy="128294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Kovakli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D36AA0-52B3-4BC6-9AEA-9564A8128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1" y="1613647"/>
            <a:ext cx="10730753" cy="517711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Yarimo‘tkazgichlarda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kovaklarning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ko‘chishi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kovakli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o‘tkazuvchanlik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B7ECE-379D-45D0-9C1B-7BBE131E7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44" y="4347882"/>
            <a:ext cx="65913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7E3C87-282F-4CEA-8E90-4AF41CC81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6"/>
          <a:stretch/>
        </p:blipFill>
        <p:spPr>
          <a:xfrm>
            <a:off x="0" y="180108"/>
            <a:ext cx="12168188" cy="6428509"/>
          </a:xfrm>
        </p:spPr>
      </p:pic>
    </p:spTree>
    <p:extLst>
      <p:ext uri="{BB962C8B-B14F-4D97-AF65-F5344CB8AC3E}">
        <p14:creationId xmlns:p14="http://schemas.microsoft.com/office/powerpoint/2010/main" val="2947188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378</Words>
  <Application>Microsoft Office PowerPoint</Application>
  <PresentationFormat>Произвольный</PresentationFormat>
  <Paragraphs>40</Paragraphs>
  <Slides>16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           Xususiy o‘tkazuvchanlik</vt:lpstr>
      <vt:lpstr>Презентация PowerPoint</vt:lpstr>
      <vt:lpstr>Презентация PowerPoint</vt:lpstr>
      <vt:lpstr>Презентация PowerPoint</vt:lpstr>
      <vt:lpstr>                 Elektron o‘tkazuvchanlik</vt:lpstr>
      <vt:lpstr>            Kovakli o‘tkazuvchanlik</vt:lpstr>
      <vt:lpstr>Презентация PowerPoint</vt:lpstr>
      <vt:lpstr>                    Donorli aralashmalar</vt:lpstr>
      <vt:lpstr>Презентация PowerPoint</vt:lpstr>
      <vt:lpstr>                 Akseptorli aralashmalar</vt:lpstr>
      <vt:lpstr>Презентация PowerPoint</vt:lpstr>
      <vt:lpstr>169-bet 9-test</vt:lpstr>
      <vt:lpstr>                              168-bet   6-test</vt:lpstr>
      <vt:lpstr>Mustaqil bajarish uchun topshiriqlar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IX-BOB TURLI MUHITLARDA ELEKTR TOKI  Mavzu: Vakuumda elektr toki</dc:title>
  <dc:creator>User</dc:creator>
  <cp:lastModifiedBy>hp</cp:lastModifiedBy>
  <cp:revision>92</cp:revision>
  <dcterms:created xsi:type="dcterms:W3CDTF">2020-04-12T17:38:55Z</dcterms:created>
  <dcterms:modified xsi:type="dcterms:W3CDTF">2021-04-14T17:41:16Z</dcterms:modified>
</cp:coreProperties>
</file>