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4" r:id="rId4"/>
    <p:sldId id="275" r:id="rId5"/>
    <p:sldId id="267" r:id="rId6"/>
    <p:sldId id="261" r:id="rId7"/>
    <p:sldId id="259" r:id="rId8"/>
    <p:sldId id="277" r:id="rId9"/>
    <p:sldId id="278" r:id="rId10"/>
    <p:sldId id="279" r:id="rId11"/>
    <p:sldId id="280" r:id="rId12"/>
    <p:sldId id="276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4900" y="2677167"/>
            <a:ext cx="10412480" cy="51953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№4</a:t>
            </a:r>
          </a:p>
          <a:p>
            <a:pPr marL="38918"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Tok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manbayining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elektr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yurituvchi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kuchi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ichki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qarshiligini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791" y="2710591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53791" y="4817233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2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1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33606-D531-4982-8894-69AE9EDC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07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AD51D2-0821-40E6-9D56-BE8693C4B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651000"/>
            <a:ext cx="11239500" cy="48387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3FA618-00BA-4689-9AA9-DC9F228E9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048000"/>
            <a:ext cx="94996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823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1922805"/>
            <a:ext cx="11858219" cy="4101980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(147-bet)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90549"/>
              </p:ext>
            </p:extLst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33305" y="4881309"/>
            <a:ext cx="2353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mpermetr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User\Desktop\aa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141" y="1969478"/>
            <a:ext cx="2815736" cy="27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992" y="1676401"/>
            <a:ext cx="2458916" cy="245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26" y="1771589"/>
            <a:ext cx="3231035" cy="200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56555" y="4127257"/>
            <a:ext cx="2127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ok manbayi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08512" y="4358499"/>
            <a:ext cx="1421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Latn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oltmetr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62343" y="346257"/>
            <a:ext cx="5656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Kerakli asboblar: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Desktop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720" y="1470991"/>
            <a:ext cx="2977375" cy="305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4729" y="4589561"/>
            <a:ext cx="4280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Uzib-ulagich (kalit)</a:t>
            </a:r>
            <a:endParaRPr lang="ru-RU" sz="2800" b="1" dirty="0"/>
          </a:p>
        </p:txBody>
      </p:sp>
      <p:pic>
        <p:nvPicPr>
          <p:cNvPr id="6" name="Picture 6" descr="C:\Users\User\Desktop\Без назван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349" y="1616765"/>
            <a:ext cx="3128178" cy="229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97047" y="4069926"/>
            <a:ext cx="3259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O‘tkazgich simlari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88305" y="4260594"/>
            <a:ext cx="1603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endParaRPr lang="ru-RU" sz="2800" b="1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8774629" y="1192696"/>
          <a:ext cx="3142727" cy="2572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PHOTO-PAINT" r:id="rId5" imgW="8076960" imgH="6794280" progId="CorelPHOTOPAINT.Image.19">
                  <p:embed/>
                </p:oleObj>
              </mc:Choice>
              <mc:Fallback>
                <p:oleObj name="PHOTO-PAINT" r:id="rId5" imgW="8076960" imgH="679428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74629" y="1192696"/>
                        <a:ext cx="3142727" cy="2572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965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920976-1B57-4507-BF3C-F35FCCB88B34}"/>
              </a:ext>
            </a:extLst>
          </p:cNvPr>
          <p:cNvSpPr/>
          <p:nvPr/>
        </p:nvSpPr>
        <p:spPr>
          <a:xfrm>
            <a:off x="2512049" y="54885"/>
            <a:ext cx="7206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Asboblar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297665-0933-48DC-ABF2-78F28D9886DB}"/>
              </a:ext>
            </a:extLst>
          </p:cNvPr>
          <p:cNvSpPr/>
          <p:nvPr/>
        </p:nvSpPr>
        <p:spPr>
          <a:xfrm>
            <a:off x="1770116" y="634496"/>
            <a:ext cx="36627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1474788" algn="ctr"/>
              </a:tabLst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23ED92-688A-4CBC-AEF4-350209E42DD6}"/>
              </a:ext>
            </a:extLst>
          </p:cNvPr>
          <p:cNvSpPr/>
          <p:nvPr/>
        </p:nvSpPr>
        <p:spPr>
          <a:xfrm>
            <a:off x="1876134" y="1330425"/>
            <a:ext cx="7856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Zanjirni o‘zgarmas tok bilan ta’minlash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E24A71B-E64B-43DF-B152-69D8BE612016}"/>
              </a:ext>
            </a:extLst>
          </p:cNvPr>
          <p:cNvSpPr/>
          <p:nvPr/>
        </p:nvSpPr>
        <p:spPr>
          <a:xfrm>
            <a:off x="1876134" y="1915200"/>
            <a:ext cx="31951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Aft>
                <a:spcPct val="0"/>
              </a:spcAft>
              <a:tabLst>
                <a:tab pos="1474788" algn="ctr"/>
              </a:tabLst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32B4E7-2029-4910-ABE3-DEF061E3598C}"/>
              </a:ext>
            </a:extLst>
          </p:cNvPr>
          <p:cNvSpPr/>
          <p:nvPr/>
        </p:nvSpPr>
        <p:spPr>
          <a:xfrm>
            <a:off x="1857206" y="2677551"/>
            <a:ext cx="4203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 o‘lchash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E664B3-C088-4601-B0D1-936B6110E15D}"/>
              </a:ext>
            </a:extLst>
          </p:cNvPr>
          <p:cNvSpPr/>
          <p:nvPr/>
        </p:nvSpPr>
        <p:spPr>
          <a:xfrm>
            <a:off x="1959931" y="3210954"/>
            <a:ext cx="24997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1474788" algn="ctr"/>
              </a:tabLst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FA81E2A-E29D-400B-817E-36BF6A5776E6}"/>
              </a:ext>
            </a:extLst>
          </p:cNvPr>
          <p:cNvSpPr/>
          <p:nvPr/>
        </p:nvSpPr>
        <p:spPr>
          <a:xfrm>
            <a:off x="1959932" y="3821813"/>
            <a:ext cx="45983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Kuchlanishni o‘lchash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55F9292-53C2-48A8-B9D1-2533538FAD74}"/>
              </a:ext>
            </a:extLst>
          </p:cNvPr>
          <p:cNvSpPr/>
          <p:nvPr/>
        </p:nvSpPr>
        <p:spPr>
          <a:xfrm>
            <a:off x="2027834" y="4232900"/>
            <a:ext cx="2571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1474788" algn="ctr"/>
              </a:tabLst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ezistor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6EB0E35-F9F7-4F0D-B4F0-CC9BB25BAC16}"/>
              </a:ext>
            </a:extLst>
          </p:cNvPr>
          <p:cNvSpPr/>
          <p:nvPr/>
        </p:nvSpPr>
        <p:spPr>
          <a:xfrm>
            <a:off x="1959931" y="4876551"/>
            <a:ext cx="4136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 rostlash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369BF7-D9C8-4F66-8B74-B952DF57A9D0}"/>
              </a:ext>
            </a:extLst>
          </p:cNvPr>
          <p:cNvSpPr/>
          <p:nvPr/>
        </p:nvSpPr>
        <p:spPr>
          <a:xfrm>
            <a:off x="2027834" y="5335536"/>
            <a:ext cx="16847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1474788" algn="ctr"/>
              </a:tabLst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1B22C3-0CE3-41D1-9626-5EB92B1E8DCB}"/>
              </a:ext>
            </a:extLst>
          </p:cNvPr>
          <p:cNvSpPr/>
          <p:nvPr/>
        </p:nvSpPr>
        <p:spPr>
          <a:xfrm>
            <a:off x="2027834" y="6020813"/>
            <a:ext cx="3780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Zanjirni uzib ulash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21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755F15-311D-4C61-8CB8-D937EA2B4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01" y="1892300"/>
            <a:ext cx="61849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6642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9900" y="1587500"/>
                <a:ext cx="11468100" cy="4965700"/>
              </a:xfrm>
            </p:spPr>
            <p:txBody>
              <a:bodyPr>
                <a:normAutofit fontScale="92500"/>
              </a:bodyPr>
              <a:lstStyle/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en-US" dirty="0"/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lektr zanjiri yig‘iladi. Zanjirga 10 </a:t>
                </a:r>
                <a:r>
                  <a:rPr lang="el-G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Ω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li qarshilik ulanadi.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Uzib – ulagich ochiq bo</a:t>
                </a:r>
                <a:r>
                  <a:rPr lang="el-G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lgan holda, voltmetr ko‘rsatishi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yozib olinadi.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ar-AE" sz="3200" i="1">
                        <a:latin typeface="Cambria Math" panose="02040503050406030204" pitchFamily="18" charset="0"/>
                      </a:rPr>
                      <m:t>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.   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3. Uzib-ulagich ulanadi va ampermetr ko‘rsatishi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yozib olinadi. 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4. Zanjirga  20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Ω  qarshilik ulanib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tajriba takrorlanadi.  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5. Natijalar jadvalga ko‘chiriladi.  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6. Tok manbayining ichki qarshiligi quyidagi formula yordamida hisoblanadi: </a:t>
                </a:r>
              </a:p>
              <a:p>
                <a:pPr marL="82296" lvl="0" indent="0">
                  <a:buClr>
                    <a:srgbClr val="3891A7"/>
                  </a:buClr>
                  <a:buNone/>
                </a:pP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uz-Latn-UZ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200" b="1" i="1">
                            <a:latin typeface="Cambria Math" panose="02040503050406030204" pitchFamily="18" charset="0"/>
                          </a:rPr>
                          <m:t>؏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𝑼</m:t>
                        </m:r>
                      </m:num>
                      <m:den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𝑰</m:t>
                        </m:r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900" y="1587500"/>
                <a:ext cx="11468100" cy="4965700"/>
              </a:xfrm>
              <a:blipFill>
                <a:blip r:embed="rId2"/>
                <a:stretch>
                  <a:fillRect l="-478" t="-2577" r="-1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5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8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258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PHOTO-PAINT</vt:lpstr>
      <vt:lpstr>Презентация PowerPoint</vt:lpstr>
      <vt:lpstr>   Dars rejasi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Ishni bajarish tartibi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O‘lchash natijalari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164</cp:revision>
  <dcterms:created xsi:type="dcterms:W3CDTF">2020-08-15T18:39:42Z</dcterms:created>
  <dcterms:modified xsi:type="dcterms:W3CDTF">2021-04-04T05:40:13Z</dcterms:modified>
</cp:coreProperties>
</file>