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67" r:id="rId6"/>
    <p:sldId id="261" r:id="rId7"/>
    <p:sldId id="259" r:id="rId8"/>
    <p:sldId id="277" r:id="rId9"/>
    <p:sldId id="278" r:id="rId10"/>
    <p:sldId id="279" r:id="rId11"/>
    <p:sldId id="280" r:id="rId12"/>
    <p:sldId id="27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3879-C649-4514-9059-F172AC30291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628C7A-DE53-42B7-8BDB-BC0E6F093D85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texnika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xavfsizligi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qoidalari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5FBBA-CF97-4785-B5A4-82B39E46774A}" type="parTrans" cxnId="{5F5977D4-94B4-4360-9F3D-8B63185CD1EA}">
      <dgm:prSet/>
      <dgm:spPr/>
      <dgm:t>
        <a:bodyPr/>
        <a:lstStyle/>
        <a:p>
          <a:endParaRPr lang="ru-RU"/>
        </a:p>
      </dgm:t>
    </dgm:pt>
    <dgm:pt modelId="{2EAAC963-7BC9-4FB7-979E-E1A2B477FA99}" type="sibTrans" cxnId="{5F5977D4-94B4-4360-9F3D-8B63185CD1EA}">
      <dgm:prSet/>
      <dgm:spPr/>
      <dgm:t>
        <a:bodyPr/>
        <a:lstStyle/>
        <a:p>
          <a:endParaRPr lang="ru-RU"/>
        </a:p>
      </dgm:t>
    </dgm:pt>
    <dgm:pt modelId="{66477295-2C86-4AFA-999A-D4006053034B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CDC77-A282-42B7-9EB7-6AD349645803}" type="parTrans" cxnId="{E135B345-A380-4679-96C8-14FF10FE49D4}">
      <dgm:prSet/>
      <dgm:spPr/>
      <dgm:t>
        <a:bodyPr/>
        <a:lstStyle/>
        <a:p>
          <a:endParaRPr lang="ru-RU"/>
        </a:p>
      </dgm:t>
    </dgm:pt>
    <dgm:pt modelId="{97D5875E-F8E9-4636-86F9-B2659CAC4D5D}" type="sibTrans" cxnId="{E135B345-A380-4679-96C8-14FF10FE49D4}">
      <dgm:prSet/>
      <dgm:spPr/>
      <dgm:t>
        <a:bodyPr/>
        <a:lstStyle/>
        <a:p>
          <a:endParaRPr lang="ru-RU"/>
        </a:p>
      </dgm:t>
    </dgm:pt>
    <dgm:pt modelId="{2DA4EE36-1635-4FFC-936D-5297CA5BB64C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tajribada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A6814-CF27-420C-A134-969F7C7B7AA8}" type="parTrans" cxnId="{D55DF1EE-B4DF-4A22-890A-9092CBA67DB4}">
      <dgm:prSet/>
      <dgm:spPr/>
      <dgm:t>
        <a:bodyPr/>
        <a:lstStyle/>
        <a:p>
          <a:endParaRPr lang="ru-RU"/>
        </a:p>
      </dgm:t>
    </dgm:pt>
    <dgm:pt modelId="{B38F156F-5E19-4E7E-BA69-B42BE789AB23}" type="sibTrans" cxnId="{D55DF1EE-B4DF-4A22-890A-9092CBA67DB4}">
      <dgm:prSet/>
      <dgm:spPr/>
      <dgm:t>
        <a:bodyPr/>
        <a:lstStyle/>
        <a:p>
          <a:endParaRPr lang="ru-RU"/>
        </a:p>
      </dgm:t>
    </dgm:pt>
    <dgm:pt modelId="{D84F355C-CA45-45AC-B794-8235A3A10916}" type="pres">
      <dgm:prSet presAssocID="{39E83879-C649-4514-9059-F172AC30291C}" presName="linearFlow" presStyleCnt="0">
        <dgm:presLayoutVars>
          <dgm:resizeHandles val="exact"/>
        </dgm:presLayoutVars>
      </dgm:prSet>
      <dgm:spPr/>
    </dgm:pt>
    <dgm:pt modelId="{D9708A38-63BC-42D4-A600-23C123084059}" type="pres">
      <dgm:prSet presAssocID="{93628C7A-DE53-42B7-8BDB-BC0E6F093D85}" presName="node" presStyleLbl="node1" presStyleIdx="0" presStyleCnt="3" custScaleX="385098" custLinFactNeighborX="546" custLinFactNeighborY="9848">
        <dgm:presLayoutVars>
          <dgm:bulletEnabled val="1"/>
        </dgm:presLayoutVars>
      </dgm:prSet>
      <dgm:spPr/>
    </dgm:pt>
    <dgm:pt modelId="{3B33F6AB-33E7-46E6-8A43-4D61BE53F327}" type="pres">
      <dgm:prSet presAssocID="{2EAAC963-7BC9-4FB7-979E-E1A2B477FA99}" presName="sibTrans" presStyleLbl="sibTrans2D1" presStyleIdx="0" presStyleCnt="2"/>
      <dgm:spPr/>
    </dgm:pt>
    <dgm:pt modelId="{5D057C3B-EB77-4583-A7B3-48F75D412A8F}" type="pres">
      <dgm:prSet presAssocID="{2EAAC963-7BC9-4FB7-979E-E1A2B477FA99}" presName="connectorText" presStyleLbl="sibTrans2D1" presStyleIdx="0" presStyleCnt="2"/>
      <dgm:spPr/>
    </dgm:pt>
    <dgm:pt modelId="{DF5AD628-8249-40C8-A99D-AD8AE2D19C98}" type="pres">
      <dgm:prSet presAssocID="{66477295-2C86-4AFA-999A-D4006053034B}" presName="node" presStyleLbl="node1" presStyleIdx="1" presStyleCnt="3" custScaleX="385644">
        <dgm:presLayoutVars>
          <dgm:bulletEnabled val="1"/>
        </dgm:presLayoutVars>
      </dgm:prSet>
      <dgm:spPr/>
    </dgm:pt>
    <dgm:pt modelId="{9FB8C083-58BB-46B8-B26B-1A77D81C7ADB}" type="pres">
      <dgm:prSet presAssocID="{97D5875E-F8E9-4636-86F9-B2659CAC4D5D}" presName="sibTrans" presStyleLbl="sibTrans2D1" presStyleIdx="1" presStyleCnt="2" custScaleX="116864"/>
      <dgm:spPr/>
    </dgm:pt>
    <dgm:pt modelId="{62DED89D-113F-4576-91C8-424F1B7EA344}" type="pres">
      <dgm:prSet presAssocID="{97D5875E-F8E9-4636-86F9-B2659CAC4D5D}" presName="connectorText" presStyleLbl="sibTrans2D1" presStyleIdx="1" presStyleCnt="2"/>
      <dgm:spPr/>
    </dgm:pt>
    <dgm:pt modelId="{D7113D46-E1E6-4AFD-A159-25D257D746FE}" type="pres">
      <dgm:prSet presAssocID="{2DA4EE36-1635-4FFC-936D-5297CA5BB64C}" presName="node" presStyleLbl="node1" presStyleIdx="2" presStyleCnt="3" custScaleX="384543" custLinFactNeighborX="0" custLinFactNeighborY="-10821">
        <dgm:presLayoutVars>
          <dgm:bulletEnabled val="1"/>
        </dgm:presLayoutVars>
      </dgm:prSet>
      <dgm:spPr/>
    </dgm:pt>
  </dgm:ptLst>
  <dgm:cxnLst>
    <dgm:cxn modelId="{1F0DF10C-747C-4577-8350-7FD2776CA8B4}" type="presOf" srcId="{66477295-2C86-4AFA-999A-D4006053034B}" destId="{DF5AD628-8249-40C8-A99D-AD8AE2D19C98}" srcOrd="0" destOrd="0" presId="urn:microsoft.com/office/officeart/2005/8/layout/process2"/>
    <dgm:cxn modelId="{F6B2A917-0AC8-4091-AD3B-31C97325EF04}" type="presOf" srcId="{2EAAC963-7BC9-4FB7-979E-E1A2B477FA99}" destId="{5D057C3B-EB77-4583-A7B3-48F75D412A8F}" srcOrd="1" destOrd="0" presId="urn:microsoft.com/office/officeart/2005/8/layout/process2"/>
    <dgm:cxn modelId="{E135B345-A380-4679-96C8-14FF10FE49D4}" srcId="{39E83879-C649-4514-9059-F172AC30291C}" destId="{66477295-2C86-4AFA-999A-D4006053034B}" srcOrd="1" destOrd="0" parTransId="{065CDC77-A282-42B7-9EB7-6AD349645803}" sibTransId="{97D5875E-F8E9-4636-86F9-B2659CAC4D5D}"/>
    <dgm:cxn modelId="{66D6F16E-BFFB-4506-8071-B772A161676A}" type="presOf" srcId="{2DA4EE36-1635-4FFC-936D-5297CA5BB64C}" destId="{D7113D46-E1E6-4AFD-A159-25D257D746FE}" srcOrd="0" destOrd="0" presId="urn:microsoft.com/office/officeart/2005/8/layout/process2"/>
    <dgm:cxn modelId="{2DA89A76-5360-46FE-A88D-56E55EFE0E04}" type="presOf" srcId="{93628C7A-DE53-42B7-8BDB-BC0E6F093D85}" destId="{D9708A38-63BC-42D4-A600-23C123084059}" srcOrd="0" destOrd="0" presId="urn:microsoft.com/office/officeart/2005/8/layout/process2"/>
    <dgm:cxn modelId="{E3125195-076C-435F-838A-362F470BB994}" type="presOf" srcId="{39E83879-C649-4514-9059-F172AC30291C}" destId="{D84F355C-CA45-45AC-B794-8235A3A10916}" srcOrd="0" destOrd="0" presId="urn:microsoft.com/office/officeart/2005/8/layout/process2"/>
    <dgm:cxn modelId="{9E6406A7-73B5-487F-BCE5-1E3769370C13}" type="presOf" srcId="{97D5875E-F8E9-4636-86F9-B2659CAC4D5D}" destId="{9FB8C083-58BB-46B8-B26B-1A77D81C7ADB}" srcOrd="0" destOrd="0" presId="urn:microsoft.com/office/officeart/2005/8/layout/process2"/>
    <dgm:cxn modelId="{5AF38AD2-7ECC-4A2C-BB00-7D7EEB1E4938}" type="presOf" srcId="{97D5875E-F8E9-4636-86F9-B2659CAC4D5D}" destId="{62DED89D-113F-4576-91C8-424F1B7EA344}" srcOrd="1" destOrd="0" presId="urn:microsoft.com/office/officeart/2005/8/layout/process2"/>
    <dgm:cxn modelId="{5F5977D4-94B4-4360-9F3D-8B63185CD1EA}" srcId="{39E83879-C649-4514-9059-F172AC30291C}" destId="{93628C7A-DE53-42B7-8BDB-BC0E6F093D85}" srcOrd="0" destOrd="0" parTransId="{1995FBBA-CF97-4785-B5A4-82B39E46774A}" sibTransId="{2EAAC963-7BC9-4FB7-979E-E1A2B477FA99}"/>
    <dgm:cxn modelId="{C2DABAEA-CAC5-4135-B15B-3776D9535F08}" type="presOf" srcId="{2EAAC963-7BC9-4FB7-979E-E1A2B477FA99}" destId="{3B33F6AB-33E7-46E6-8A43-4D61BE53F327}" srcOrd="0" destOrd="0" presId="urn:microsoft.com/office/officeart/2005/8/layout/process2"/>
    <dgm:cxn modelId="{D55DF1EE-B4DF-4A22-890A-9092CBA67DB4}" srcId="{39E83879-C649-4514-9059-F172AC30291C}" destId="{2DA4EE36-1635-4FFC-936D-5297CA5BB64C}" srcOrd="2" destOrd="0" parTransId="{756A6814-CF27-420C-A134-969F7C7B7AA8}" sibTransId="{B38F156F-5E19-4E7E-BA69-B42BE789AB23}"/>
    <dgm:cxn modelId="{46869457-D065-4558-AA47-838317E9CD3B}" type="presParOf" srcId="{D84F355C-CA45-45AC-B794-8235A3A10916}" destId="{D9708A38-63BC-42D4-A600-23C123084059}" srcOrd="0" destOrd="0" presId="urn:microsoft.com/office/officeart/2005/8/layout/process2"/>
    <dgm:cxn modelId="{0B238364-3349-4295-A5F7-6F39F9B07637}" type="presParOf" srcId="{D84F355C-CA45-45AC-B794-8235A3A10916}" destId="{3B33F6AB-33E7-46E6-8A43-4D61BE53F327}" srcOrd="1" destOrd="0" presId="urn:microsoft.com/office/officeart/2005/8/layout/process2"/>
    <dgm:cxn modelId="{AD8AB1AC-DEC7-4581-B340-58A410916EDC}" type="presParOf" srcId="{3B33F6AB-33E7-46E6-8A43-4D61BE53F327}" destId="{5D057C3B-EB77-4583-A7B3-48F75D412A8F}" srcOrd="0" destOrd="0" presId="urn:microsoft.com/office/officeart/2005/8/layout/process2"/>
    <dgm:cxn modelId="{244B94A0-8CED-4344-A5BD-394264DD9B0B}" type="presParOf" srcId="{D84F355C-CA45-45AC-B794-8235A3A10916}" destId="{DF5AD628-8249-40C8-A99D-AD8AE2D19C98}" srcOrd="2" destOrd="0" presId="urn:microsoft.com/office/officeart/2005/8/layout/process2"/>
    <dgm:cxn modelId="{09D13BEB-22D7-47CA-89B8-FE61DF9CA4FF}" type="presParOf" srcId="{D84F355C-CA45-45AC-B794-8235A3A10916}" destId="{9FB8C083-58BB-46B8-B26B-1A77D81C7ADB}" srcOrd="3" destOrd="0" presId="urn:microsoft.com/office/officeart/2005/8/layout/process2"/>
    <dgm:cxn modelId="{4A4F7F31-7F98-4FE1-A38D-0690A95C6161}" type="presParOf" srcId="{9FB8C083-58BB-46B8-B26B-1A77D81C7ADB}" destId="{62DED89D-113F-4576-91C8-424F1B7EA344}" srcOrd="0" destOrd="0" presId="urn:microsoft.com/office/officeart/2005/8/layout/process2"/>
    <dgm:cxn modelId="{0DCCD6E5-4BD8-4BF8-9940-5B7A8F34FD34}" type="presParOf" srcId="{D84F355C-CA45-45AC-B794-8235A3A10916}" destId="{D7113D46-E1E6-4AFD-A159-25D257D746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08A38-63BC-42D4-A600-23C123084059}">
      <dsp:nvSpPr>
        <dsp:cNvPr id="0" name=""/>
        <dsp:cNvSpPr/>
      </dsp:nvSpPr>
      <dsp:spPr>
        <a:xfrm>
          <a:off x="16951" y="71082"/>
          <a:ext cx="11955706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texnika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xavfsizligi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qoidalari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8" y="111749"/>
        <a:ext cx="11874372" cy="1307130"/>
      </dsp:txXfrm>
    </dsp:sp>
    <dsp:sp modelId="{3B33F6AB-33E7-46E6-8A43-4D61BE53F327}">
      <dsp:nvSpPr>
        <dsp:cNvPr id="0" name=""/>
        <dsp:cNvSpPr/>
      </dsp:nvSpPr>
      <dsp:spPr>
        <a:xfrm rot="5414465">
          <a:off x="5755865" y="1460074"/>
          <a:ext cx="469402" cy="6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5803421" y="1537777"/>
        <a:ext cx="374884" cy="328581"/>
      </dsp:txXfrm>
    </dsp:sp>
    <dsp:sp modelId="{DF5AD628-8249-40C8-A99D-AD8AE2D19C98}">
      <dsp:nvSpPr>
        <dsp:cNvPr id="0" name=""/>
        <dsp:cNvSpPr/>
      </dsp:nvSpPr>
      <dsp:spPr>
        <a:xfrm>
          <a:off x="0" y="2085410"/>
          <a:ext cx="11972657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7" y="2126077"/>
        <a:ext cx="11891323" cy="1307130"/>
      </dsp:txXfrm>
    </dsp:sp>
    <dsp:sp modelId="{9FB8C083-58BB-46B8-B26B-1A77D81C7ADB}">
      <dsp:nvSpPr>
        <dsp:cNvPr id="0" name=""/>
        <dsp:cNvSpPr/>
      </dsp:nvSpPr>
      <dsp:spPr>
        <a:xfrm rot="5400000">
          <a:off x="5715010" y="3471025"/>
          <a:ext cx="542636" cy="6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5798886" y="3512112"/>
        <a:ext cx="374884" cy="379845"/>
      </dsp:txXfrm>
    </dsp:sp>
    <dsp:sp modelId="{D7113D46-E1E6-4AFD-A159-25D257D746FE}">
      <dsp:nvSpPr>
        <dsp:cNvPr id="0" name=""/>
        <dsp:cNvSpPr/>
      </dsp:nvSpPr>
      <dsp:spPr>
        <a:xfrm>
          <a:off x="17090" y="4092984"/>
          <a:ext cx="11938476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tajribada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57" y="4133651"/>
        <a:ext cx="11857142" cy="130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04900" y="2677167"/>
            <a:ext cx="10412480" cy="519533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Laboratoriya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ishi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№4</a:t>
            </a:r>
          </a:p>
          <a:p>
            <a:pPr marL="38918" algn="ctr"/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Tok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manbayining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elektr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yurituvchi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kuchi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ichki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qarshiligini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aniqlash</a:t>
            </a:r>
            <a:r>
              <a:rPr lang="en-US" sz="4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4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/>
            <a:endParaRPr lang="en-US" sz="4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/>
            <a:endParaRPr lang="en-US" sz="480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53791" y="2710591"/>
            <a:ext cx="641658" cy="1525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53791" y="4817233"/>
            <a:ext cx="641658" cy="1525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987246" y="482101"/>
            <a:ext cx="222973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987246" y="482101"/>
            <a:ext cx="222973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76041" y="702252"/>
            <a:ext cx="2108384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33606-D531-4982-8894-69AE9EDC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07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D51D2-0821-40E6-9D56-BE8693C4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51000"/>
            <a:ext cx="11239500" cy="4838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FA618-00BA-4689-9AA9-DC9F228E9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048000"/>
            <a:ext cx="94996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23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9E46-86CA-4367-9B3A-E84A373A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9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/>
              <a:t>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49030-E0AE-4A86-BEBF-29163032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922805"/>
            <a:ext cx="11858219" cy="4101980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(147-bet)</a:t>
            </a:r>
          </a:p>
          <a:p>
            <a:pPr marL="0" indent="358775">
              <a:lnSpc>
                <a:spcPct val="10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8775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xatolikni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2E185D-8D64-4766-88B1-C1779F91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90549"/>
              </p:ext>
            </p:extLst>
          </p:nvPr>
        </p:nvGraphicFramePr>
        <p:xfrm>
          <a:off x="1" y="1298713"/>
          <a:ext cx="11972658" cy="555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AB4D194-2EF8-4FB3-A7B6-6DD7A73D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895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0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3305" y="4881309"/>
            <a:ext cx="2353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mpermetr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er\Desktop\a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41" y="1969478"/>
            <a:ext cx="2815736" cy="27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92" y="1676401"/>
            <a:ext cx="2458916" cy="24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26" y="1771589"/>
            <a:ext cx="3231035" cy="20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6555" y="4127257"/>
            <a:ext cx="21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ok manbayi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08512" y="4358499"/>
            <a:ext cx="1421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z-Latn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oltmetr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2343" y="346257"/>
            <a:ext cx="5656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Kerakli asboblar: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20" y="1470991"/>
            <a:ext cx="2977375" cy="30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4729" y="4589561"/>
            <a:ext cx="4280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Uzib-ulagich (kalit)</a:t>
            </a:r>
            <a:endParaRPr lang="ru-RU" sz="2800" b="1" dirty="0"/>
          </a:p>
        </p:txBody>
      </p:sp>
      <p:pic>
        <p:nvPicPr>
          <p:cNvPr id="6" name="Picture 6" descr="C:\Users\User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49" y="1616765"/>
            <a:ext cx="3128178" cy="2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7047" y="4069926"/>
            <a:ext cx="325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O‘tkazgich simlari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88305" y="4260594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Rezistor</a:t>
            </a:r>
            <a:endParaRPr lang="ru-RU" sz="28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8774629" y="1192696"/>
          <a:ext cx="3142727" cy="257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-PAINT" r:id="rId5" imgW="8076960" imgH="6794280" progId="CorelPHOTOPAINT.Image.19">
                  <p:embed/>
                </p:oleObj>
              </mc:Choice>
              <mc:Fallback>
                <p:oleObj name="PHOTO-PAINT" r:id="rId5" imgW="8076960" imgH="6794280" progId="CorelPHOTOPAINT.Image.19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4629" y="1192696"/>
                        <a:ext cx="3142727" cy="257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6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920976-1B57-4507-BF3C-F35FCCB88B34}"/>
              </a:ext>
            </a:extLst>
          </p:cNvPr>
          <p:cNvSpPr/>
          <p:nvPr/>
        </p:nvSpPr>
        <p:spPr>
          <a:xfrm>
            <a:off x="2512049" y="54885"/>
            <a:ext cx="720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 Asboblar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297665-0933-48DC-ABF2-78F28D9886DB}"/>
              </a:ext>
            </a:extLst>
          </p:cNvPr>
          <p:cNvSpPr/>
          <p:nvPr/>
        </p:nvSpPr>
        <p:spPr>
          <a:xfrm>
            <a:off x="1770116" y="634496"/>
            <a:ext cx="3662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tabLst>
                <a:tab pos="1474788" algn="ctr"/>
              </a:tabLst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23ED92-688A-4CBC-AEF4-350209E42DD6}"/>
              </a:ext>
            </a:extLst>
          </p:cNvPr>
          <p:cNvSpPr/>
          <p:nvPr/>
        </p:nvSpPr>
        <p:spPr>
          <a:xfrm>
            <a:off x="1876134" y="1330425"/>
            <a:ext cx="7856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uz-Latn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Zanjirni o‘zgarmas tok bilan ta’minlash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24A71B-E64B-43DF-B152-69D8BE612016}"/>
              </a:ext>
            </a:extLst>
          </p:cNvPr>
          <p:cNvSpPr/>
          <p:nvPr/>
        </p:nvSpPr>
        <p:spPr>
          <a:xfrm>
            <a:off x="1876134" y="1915200"/>
            <a:ext cx="3195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ct val="0"/>
              </a:spcAft>
              <a:tabLst>
                <a:tab pos="1474788" algn="ctr"/>
              </a:tabLst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32B4E7-2029-4910-ABE3-DEF061E3598C}"/>
              </a:ext>
            </a:extLst>
          </p:cNvPr>
          <p:cNvSpPr/>
          <p:nvPr/>
        </p:nvSpPr>
        <p:spPr>
          <a:xfrm>
            <a:off x="1857206" y="2677551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uz-Latn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 o‘lchash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E664B3-C088-4601-B0D1-936B6110E15D}"/>
              </a:ext>
            </a:extLst>
          </p:cNvPr>
          <p:cNvSpPr/>
          <p:nvPr/>
        </p:nvSpPr>
        <p:spPr>
          <a:xfrm>
            <a:off x="1959931" y="3210954"/>
            <a:ext cx="2499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tabLst>
                <a:tab pos="1474788" algn="ctr"/>
              </a:tabLst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A81E2A-E29D-400B-817E-36BF6A5776E6}"/>
              </a:ext>
            </a:extLst>
          </p:cNvPr>
          <p:cNvSpPr/>
          <p:nvPr/>
        </p:nvSpPr>
        <p:spPr>
          <a:xfrm>
            <a:off x="1959932" y="3821813"/>
            <a:ext cx="4598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uz-Latn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Kuchlanishni o‘lchash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5F9292-53C2-48A8-B9D1-2533538FAD74}"/>
              </a:ext>
            </a:extLst>
          </p:cNvPr>
          <p:cNvSpPr/>
          <p:nvPr/>
        </p:nvSpPr>
        <p:spPr>
          <a:xfrm>
            <a:off x="2027834" y="4232900"/>
            <a:ext cx="2571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tabLst>
                <a:tab pos="1474788" algn="ctr"/>
              </a:tabLst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ezistor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EB0E35-F9F7-4F0D-B4F0-CC9BB25BAC16}"/>
              </a:ext>
            </a:extLst>
          </p:cNvPr>
          <p:cNvSpPr/>
          <p:nvPr/>
        </p:nvSpPr>
        <p:spPr>
          <a:xfrm>
            <a:off x="1959931" y="4876551"/>
            <a:ext cx="4136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uz-Latn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 rostlash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369BF7-D9C8-4F66-8B74-B952DF57A9D0}"/>
              </a:ext>
            </a:extLst>
          </p:cNvPr>
          <p:cNvSpPr/>
          <p:nvPr/>
        </p:nvSpPr>
        <p:spPr>
          <a:xfrm>
            <a:off x="2027834" y="5335536"/>
            <a:ext cx="16847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tabLst>
                <a:tab pos="1474788" algn="ctr"/>
              </a:tabLst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1B22C3-0CE3-41D1-9626-5EB92B1E8DCB}"/>
              </a:ext>
            </a:extLst>
          </p:cNvPr>
          <p:cNvSpPr/>
          <p:nvPr/>
        </p:nvSpPr>
        <p:spPr>
          <a:xfrm>
            <a:off x="2027834" y="6020813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uz-Latn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Zanjirni uzib ulash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755F15-311D-4C61-8CB8-D937EA2B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1" y="1892300"/>
            <a:ext cx="6184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64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4B08C-BBA8-44C4-9737-FD12DF69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871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CBBDAE-7814-4F64-9055-24FBBE276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900" y="1587500"/>
                <a:ext cx="11468100" cy="4965700"/>
              </a:xfrm>
            </p:spPr>
            <p:txBody>
              <a:bodyPr>
                <a:normAutofit fontScale="92500"/>
              </a:bodyPr>
              <a:lstStyle/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en-US" dirty="0"/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lektr zanjiri yig‘iladi. Zanjirga 10 </a:t>
                </a:r>
                <a:r>
                  <a:rPr lang="el-G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Ω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li qarshilik ulanadi.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uz-Latn-UZ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Uzib – ulagich ochiq bo</a:t>
                </a:r>
                <a:r>
                  <a:rPr lang="el-G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lgan holda, voltmetr ko‘rsatishi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uz-Latn-UZ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yozib olinadi.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uz-Latn-UZ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ar-AE" sz="3200" i="1">
                        <a:latin typeface="Cambria Math" panose="02040503050406030204" pitchFamily="18" charset="0"/>
                      </a:rPr>
                      <m:t>؏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.  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3. Uzib-ulagich ulanadi va ampermetr ko‘rsatishi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yozib olinadi.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4. Zanjirga  20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Ω  qarshilik ulanib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tajriba takrorlanadi. 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5. Natijalar jadvalga ko‘chiriladi. 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 Tok manbayining ichki qarshiligi quyidagi formula yordamida hisoblanadi: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uz-Latn-UZ" sz="32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uz-Latn-UZ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latin typeface="Cambria Math" panose="02040503050406030204" pitchFamily="18" charset="0"/>
                          </a:rPr>
                          <m:t>؏</m:t>
                        </m:r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uz-Latn-UZ" sz="3200" b="1" i="1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CBBDAE-7814-4F64-9055-24FBBE276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00" y="1587500"/>
                <a:ext cx="11468100" cy="4965700"/>
              </a:xfrm>
              <a:blipFill>
                <a:blip r:embed="rId2"/>
                <a:stretch>
                  <a:fillRect l="-478" t="-2577" r="-1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2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258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PHOTO-PAINT</vt:lpstr>
      <vt:lpstr>Презентация PowerPoint</vt:lpstr>
      <vt:lpstr>   Dars rejasi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Ishni bajarish tartibi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O‘lchash natijalari</vt:lpstr>
      <vt:lpstr>   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164</cp:revision>
  <dcterms:created xsi:type="dcterms:W3CDTF">2020-08-15T18:39:42Z</dcterms:created>
  <dcterms:modified xsi:type="dcterms:W3CDTF">2021-04-04T05:40:13Z</dcterms:modified>
</cp:coreProperties>
</file>