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05" r:id="rId3"/>
    <p:sldId id="314" r:id="rId4"/>
    <p:sldId id="303" r:id="rId5"/>
    <p:sldId id="311" r:id="rId6"/>
    <p:sldId id="317" r:id="rId7"/>
    <p:sldId id="307" r:id="rId8"/>
    <p:sldId id="309" r:id="rId9"/>
    <p:sldId id="315" r:id="rId10"/>
    <p:sldId id="316" r:id="rId11"/>
    <p:sldId id="312" r:id="rId12"/>
    <p:sldId id="313" r:id="rId13"/>
    <p:sldId id="301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2C2C"/>
    <a:srgbClr val="222322"/>
    <a:srgbClr val="CCCCCC"/>
    <a:srgbClr val="CDCDCD"/>
    <a:srgbClr val="CFCBCA"/>
    <a:srgbClr val="C3C3C3"/>
    <a:srgbClr val="FFFFFF"/>
    <a:srgbClr val="33CCFF"/>
    <a:srgbClr val="00CCFF"/>
    <a:srgbClr val="2323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CF577E-7DB7-4834-8B28-A72FE7A17B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B4C856D-2CC4-45BC-A28C-A51AEAA8DD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48B3E4-19C6-4F36-952D-316B5D302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10.04.2021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F1C5A0-B65A-400D-8036-E2E54BF7E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D01DCB-12BE-4D3F-9D3E-2AD9FEC7C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59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31FF26-B89B-43E6-ABD2-085BA2981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46A3C9D-0420-4DF3-9226-4B1EB07F86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74A70D-6D80-4CD3-A98B-7A1C15DCD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10.04.2021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29F76CD-1912-4654-A87B-5727512C9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BAAABC-4045-4C06-80CB-4650990D3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271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7CE7A4D-7372-48BA-B2D3-470B6B4462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4CE291E-E096-4FB2-85D3-7781DDACF4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FE70EC-6A7E-4104-8284-A8638F85B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10.04.2021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AC64B8-785E-4BF0-AEBB-C55497D7C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71038F-D89D-4FCB-9805-7B0152246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898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8515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39DB3A-ADC0-4E4E-BDA6-7765CE354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1E38CB-E3E3-4EDF-A0EB-4CD6FCE723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89B2F6-8691-406D-B0DA-3D5E0ED9C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10.04.2021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88E6A4-D124-477D-AC8A-809CB9CF5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0EEE4E-7B36-44E2-9500-1BC2C89BA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640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EDB242-8D01-413B-9DBC-A02D1DBC2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2E0D9D-5021-4BB6-8B42-D50939E9FA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79E00A-2FAA-478F-BEF3-29A34F185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10.04.2021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0D6B17-D1C0-4578-9F80-EAF0799B3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4DB31C8-0448-44E1-A70E-E6F8F4A15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2680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04074C-8B30-4920-8E69-3BB4C2FC1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9C80AB-0774-4EF4-9E4A-3CA1BB663A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FEF05BE-36E0-4C74-98EE-C757B791E0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E9A18D1-7854-4F7F-B960-74C56D0FB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10.04.2021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FB8BCF-9D92-4826-94F7-BD310892D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521C214-E71E-45F3-8977-509D09132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345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72C842-B67B-4323-800D-0D85A244A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18EECA0-6A95-4AEC-A559-23E041A95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DFBE60E-B89F-4E76-85C4-3C7AD5A5FB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BD793FC-92F9-4E9B-A3DF-44203B2A02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B31C8B4-789A-4819-A70C-981EFC8DF6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72F58A7-4D32-4E4C-8132-86D94940F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10.04.2021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28510ED-5AB2-400A-8DF2-FFA62EE3B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EC93E1F-F5BC-4B83-B63D-CE4EEE87F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269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454BC7-0972-465E-9095-BBA0BB4EE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4662505-8BA0-4A41-B235-D693F73E8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10.04.2021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8C98D72-3D24-462F-B7D2-FFB1C96CB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6B0B8F4-3876-4D29-8A6F-90026C55A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005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845A64B-DAF2-4E2E-A5B3-37D293FF7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10.04.2021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354B37B-4FD9-4446-8AD0-56AB3114F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FE21B28-8AB0-42B7-B577-5A0E55B6E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473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5A0FB1-7AD8-4A52-8E56-EE2E65CAC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6CA6FF-70CC-42D8-850A-09B8487D99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26EF21D-969C-486B-8650-198102C08E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978E7DD-6C2D-45A0-BB02-0A06DE211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10.04.2021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8EE68D-B031-40A1-9BDB-00B6BBF52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36F170F-A2A4-48CD-B45A-F451A71CD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11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C641FD-FD25-42BF-9817-2BFF40A72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C11D809-C482-4D6D-AC7B-DC888D806D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2A378C3-64E2-4BEC-8132-341DB67EB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9FFEA29-4C5D-4B21-9EB3-1A4D91671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10.04.2021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7D62007-87AB-4218-8D5C-BE969878E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BFD4AA7-01CE-4D5E-8517-14BF33F32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655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37CA44-51DA-4211-9D1A-B42E104ED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BC9C5F5-B3C6-43CC-B4EA-31600B8166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0385CD-06FC-45F1-9C1F-1AD142169D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9A73AD-9E90-41D8-A61C-01A79B163CF7}" type="datetimeFigureOut">
              <a:rPr lang="ru-RU" smtClean="0"/>
              <a:t>10.04.2021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4DA2BE-A6ED-4046-8204-11626757D0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3E8FCE-4407-404B-A61D-D3C500B22F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599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7" Type="http://schemas.openxmlformats.org/officeDocument/2006/relationships/image" Target="../media/image11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605014" y="2275808"/>
            <a:ext cx="9663431" cy="6436695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>
              <a:spcAft>
                <a:spcPts val="1200"/>
              </a:spcAft>
            </a:pPr>
            <a:r>
              <a:rPr lang="uz-Latn-UZ" sz="6000" dirty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en-US" sz="6000" dirty="0">
                <a:solidFill>
                  <a:srgbClr val="002060"/>
                </a:solidFill>
                <a:latin typeface="Arial"/>
                <a:cs typeface="Arial"/>
              </a:rPr>
              <a:t>   </a:t>
            </a:r>
            <a:r>
              <a:rPr lang="en-US" sz="4400" b="1" dirty="0" err="1">
                <a:solidFill>
                  <a:srgbClr val="002060"/>
                </a:solidFill>
                <a:latin typeface="Arial"/>
                <a:cs typeface="Arial"/>
              </a:rPr>
              <a:t>Fizika</a:t>
            </a:r>
            <a:r>
              <a:rPr lang="en-US" sz="4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4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/>
                <a:cs typeface="Arial"/>
              </a:rPr>
              <a:t>texnika</a:t>
            </a:r>
            <a:r>
              <a:rPr lang="en-US" sz="4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/>
                <a:cs typeface="Arial"/>
              </a:rPr>
              <a:t>taraqqiyoti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fizika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sohasidagi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tadqiqotlar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8918">
              <a:spcBef>
                <a:spcPts val="233"/>
              </a:spcBef>
            </a:pPr>
            <a:endParaRPr lang="en-US" sz="2400" b="1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>
                <a:solidFill>
                  <a:srgbClr val="7030A0"/>
                </a:solidFill>
                <a:latin typeface="Arial"/>
                <a:cs typeface="Arial"/>
              </a:rPr>
              <a:t>O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>
              <a:spcAft>
                <a:spcPts val="1200"/>
              </a:spcAft>
            </a:pPr>
            <a:endParaRPr lang="ru-RU" sz="4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ru-RU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>
              <a:spcAft>
                <a:spcPts val="1200"/>
              </a:spcAft>
            </a:pPr>
            <a:endParaRPr lang="en-US" sz="7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02328" y="2229744"/>
            <a:ext cx="648806" cy="178142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40978" y="501915"/>
            <a:ext cx="213360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1650287" y="237476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F05B6658-0136-473A-903A-272AA544F9A9}"/>
              </a:ext>
            </a:extLst>
          </p:cNvPr>
          <p:cNvSpPr/>
          <p:nvPr/>
        </p:nvSpPr>
        <p:spPr>
          <a:xfrm>
            <a:off x="402328" y="4570363"/>
            <a:ext cx="648806" cy="176914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197904CA-879E-4FD9-82E9-4762D5E4A9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599" y="452437"/>
            <a:ext cx="3902075" cy="2709863"/>
          </a:xfr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7326F9D-7956-433C-91B2-E0B8BCDFD3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327" y="452437"/>
            <a:ext cx="4554535" cy="270986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449AFB4-221B-4E5F-ACEA-70DBCD0F14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11" y="4019550"/>
            <a:ext cx="4591050" cy="21717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81F8F30-7E36-45D1-BAAC-A4E8C60521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2437" y="4019550"/>
            <a:ext cx="45434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114045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2D90D7-48BA-43DF-81E1-E0A551245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79443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800" dirty="0"/>
              <a:t>      </a:t>
            </a:r>
            <a:r>
              <a:rPr lang="en-US" dirty="0" err="1"/>
              <a:t>O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‘zbekistonda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fizika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sohasidagi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izlanishlar</a:t>
            </a:r>
            <a:endParaRPr lang="ru-RU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17FC0C0-289D-4F61-9AFD-CE15A0536DB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66700" y="1371600"/>
                <a:ext cx="11696700" cy="5232400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O‘zbekistonda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1920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1930-yillarda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fizika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sohasida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ilmiy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tadqiqot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ishlari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oliy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o‘quv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yurtlaridagi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laboratoriyalarda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olib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borildi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 1932-yilda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O‘zbekiston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Fan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Qo‘mitasi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tarkib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topdi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   1943-yilda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O‘zbekiston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Fanlar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akademiyasi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tashkil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etildi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 Shu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yili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O‘zFA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Fizika-texnika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instituti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, 1956-yilda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Yadro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fizikasi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instituti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, 1966-yilda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Astronomiya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instituti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b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1967-yilda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Elektronika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instituti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, 1976-yilda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≪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𝐹𝑖𝑧𝑖𝑘𝑎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𝑄𝑢𝑦𝑜𝑠h</m:t>
                    </m:r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≫</m:t>
                    </m:r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birlashmasi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tashkil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etildi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1977-yilda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O‘zFA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issiqlik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fizikasi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bo‘limi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, 1992-yilda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≪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𝐾𝑜𝑖𝑛𝑜𝑡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≫</m:t>
                    </m:r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ilmiy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ishlab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chiqarish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birlashmasi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, 1993-yilda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Materialshunoslik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instituti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tashkil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etildi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17FC0C0-289D-4F61-9AFD-CE15A0536DB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66700" y="1371600"/>
                <a:ext cx="11696700" cy="5232400"/>
              </a:xfrm>
              <a:blipFill>
                <a:blip r:embed="rId2"/>
                <a:stretch>
                  <a:fillRect l="-1094" t="-1166" r="-10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2C8E3C8-CEB7-4F93-B115-3B4787AAE470}"/>
              </a:ext>
            </a:extLst>
          </p:cNvPr>
          <p:cNvSpPr/>
          <p:nvPr/>
        </p:nvSpPr>
        <p:spPr>
          <a:xfrm>
            <a:off x="11277600" y="5775889"/>
            <a:ext cx="914400" cy="4826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2173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D7407640-4EEF-4C98-886D-F593FADDB508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0" y="1"/>
                <a:ext cx="12192000" cy="1364973"/>
              </a:xfr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dirty="0"/>
                  <a:t>                  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Toshkent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televideniye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vatani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D7407640-4EEF-4C98-886D-F593FADDB50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0" y="1"/>
                <a:ext cx="12192000" cy="1364973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Объект 2">
            <a:extLst>
              <a:ext uri="{FF2B5EF4-FFF2-40B4-BE49-F238E27FC236}">
                <a16:creationId xmlns:a16="http://schemas.microsoft.com/office/drawing/2014/main" id="{DA0A26A7-780D-4989-98FA-811588FF55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375" y="1563756"/>
            <a:ext cx="10681252" cy="5022573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Televidaniyening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tarixi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Toshkent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bog‘langan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Muhandislar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B.P.Grabovskiy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V.I.Popov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N.G.Piskunovlar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hamkorlikda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radiotelefot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apparatini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ixtiro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qildilar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1928-yil 26-iyul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harakatlanayotgan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tasviri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4-avgust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Toshkent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shahrining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Alisher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ko‘chasida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harakatlanayotgan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tramvayning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tasviri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telefot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ko‘rsatildi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0F4D82A-47A9-4BFF-BDE3-D8EAE9519F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5302" y="3957431"/>
            <a:ext cx="2305877" cy="267362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2B91CE4-5E36-4E03-B291-783F1E3F526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9991" y="4426226"/>
            <a:ext cx="4240695" cy="2160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472476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BB088941-E81D-46B1-A6A4-A858DDAB4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078" y="1378226"/>
            <a:ext cx="11078818" cy="5274365"/>
          </a:xfrm>
        </p:spPr>
        <p:txBody>
          <a:bodyPr>
            <a:normAutofit lnSpcReduction="10000"/>
          </a:bodyPr>
          <a:lstStyle/>
          <a:p>
            <a:pPr marL="922338" indent="-742950" algn="just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AutoNum type="arabicPeriod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Texnika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taraqqiyotida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fizika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fanining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tayanch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asoslab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922338" indent="-742950" algn="just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AutoNum type="arabicPeriod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Qadimdan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davrgacha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fizika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texnika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taraqqiyoti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so‘zlab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922338" indent="-742950" algn="just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AutoNum type="arabicPeriod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fizika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sohasida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borilayotgan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tadqiqotlar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nimalarni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bilasiz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922338" indent="-742950" algn="just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AutoNum type="arabi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resruslaridan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foydalangan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texnika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ma’lumotlarni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toping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daftaringizga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9">
            <a:extLst>
              <a:ext uri="{FF2B5EF4-FFF2-40B4-BE49-F238E27FC236}">
                <a16:creationId xmlns:a16="http://schemas.microsoft.com/office/drawing/2014/main" id="{39630581-0D87-4D41-AB71-C86D2496F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8667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b="1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89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7D8D00-C7E8-420D-8CEF-C96E497CD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3968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Fizika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texnika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taraqqiyoti</a:t>
            </a:r>
            <a:endParaRPr lang="ru-RU" sz="54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A1112A1-9BEA-43ED-8E5D-DBE33BA2FE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1" y="1409700"/>
            <a:ext cx="10947399" cy="5156201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4000" dirty="0"/>
              <a:t>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Ibtidoiy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jamoa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tuzumida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dastavval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tosh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qurollar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o‘q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loydan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yasalgan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idishlar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mis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qurollar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Miloddan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4-3-ming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yilliklarda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jezdan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keyinroq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temirdan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foydalanishga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o‘tildi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chiqaruvchi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qurilmalar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haydovchi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moslamalar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yuk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ko‘taruvchi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richaglar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ixtiro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qilindi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Qayiq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kemalar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Xunarmandchilik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rivojlana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boshladi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dastgohlar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ixtiro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qilindi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56823040"/>
      </p:ext>
    </p:extLst>
  </p:cSld>
  <p:clrMapOvr>
    <a:masterClrMapping/>
  </p:clrMapOvr>
  <p:transition spd="slow">
    <p:wheel spokes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9FCCA350-1FF0-4FBE-A857-9C33120673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02" y="1373187"/>
            <a:ext cx="4772025" cy="3770313"/>
          </a:xfr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B1C3265-20B0-425C-9B7D-A87CB09E4D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3675" y="1373187"/>
            <a:ext cx="4937123" cy="377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162674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2D90D7-48BA-43DF-81E1-E0A551245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79443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</a:t>
            </a:r>
            <a:r>
              <a:rPr lang="en-US" sz="4800" b="1" dirty="0"/>
              <a:t>XV-XIX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asrlarda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texnika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rivoji</a:t>
            </a:r>
            <a:endParaRPr lang="ru-RU" sz="48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7FC0C0-289D-4F61-9AFD-CE15A0536D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200" y="1371600"/>
            <a:ext cx="10769600" cy="52324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XV-XVI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asrlarga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domna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pechlari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qurildi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Harbiy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texnikada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ochish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qurollari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mashina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mexanizmlar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b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XVIII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asr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oxirida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bug‘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mashinasi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yaratildi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b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XIX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asrda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bosma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dastgoh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telegraf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apparati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fotografiya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yonuv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dvigateli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radio,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telefon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kinematografiya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yaratildi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Temir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transporti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rivojlandi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2C8E3C8-CEB7-4F93-B115-3B4787AAE470}"/>
              </a:ext>
            </a:extLst>
          </p:cNvPr>
          <p:cNvSpPr/>
          <p:nvPr/>
        </p:nvSpPr>
        <p:spPr>
          <a:xfrm>
            <a:off x="11277600" y="5775889"/>
            <a:ext cx="914400" cy="4826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715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2D90D7-48BA-43DF-81E1-E0A551245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79443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800" dirty="0"/>
              <a:t>                    </a:t>
            </a:r>
            <a:r>
              <a:rPr lang="en-US" sz="4800" b="1" dirty="0"/>
              <a:t>XX-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asrda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texnika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rivoji</a:t>
            </a:r>
            <a:endParaRPr lang="ru-RU" sz="48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7FC0C0-289D-4F61-9AFD-CE15A0536D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5500" y="1676400"/>
            <a:ext cx="10452100" cy="49276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XX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asr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fan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texnika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misli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ko‘rilmagan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darajada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rivojlandi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chiqarila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boshlandi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sohalarga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kirib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bordi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Mashinasozlik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aviatsiya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atom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texnikasi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kibernetika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elektronika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televideniya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raketasozlik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kosmanavtika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texnologiyasi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sohalar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yuksak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darajada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taraqqiy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2C8E3C8-CEB7-4F93-B115-3B4787AAE470}"/>
              </a:ext>
            </a:extLst>
          </p:cNvPr>
          <p:cNvSpPr/>
          <p:nvPr/>
        </p:nvSpPr>
        <p:spPr>
          <a:xfrm>
            <a:off x="11277600" y="5775889"/>
            <a:ext cx="914400" cy="4826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0364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B7CF9D96-FB65-406E-8784-0B96E2DCF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2765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 Paravoz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Video_21-01-23_12-57-25">
            <a:hlinkClick r:id="" action="ppaction://media"/>
            <a:extLst>
              <a:ext uri="{FF2B5EF4-FFF2-40B4-BE49-F238E27FC236}">
                <a16:creationId xmlns:a16="http://schemas.microsoft.com/office/drawing/2014/main" id="{DAA78FE5-9D9B-4B88-85A9-7E4B41A179D9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75861" y="1267352"/>
            <a:ext cx="10787269" cy="4909611"/>
          </a:xfr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FF4E72D-723E-4CD6-B9E1-79A4E864FA76}"/>
              </a:ext>
            </a:extLst>
          </p:cNvPr>
          <p:cNvSpPr/>
          <p:nvPr/>
        </p:nvSpPr>
        <p:spPr>
          <a:xfrm>
            <a:off x="848138" y="3710609"/>
            <a:ext cx="1656523" cy="530087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476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23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B7CF9D96-FB65-406E-8784-0B96E2DCF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2765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4 taktli dvigatel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Video_21-01-25_08-06-47">
            <a:hlinkClick r:id="" action="ppaction://media"/>
            <a:extLst>
              <a:ext uri="{FF2B5EF4-FFF2-40B4-BE49-F238E27FC236}">
                <a16:creationId xmlns:a16="http://schemas.microsoft.com/office/drawing/2014/main" id="{494807C4-5457-433E-B3A8-3CE1A326AF97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723861" y="1033670"/>
            <a:ext cx="5075582" cy="5632173"/>
          </a:xfr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00B1AE1-C217-4601-B794-773ED544234B}"/>
              </a:ext>
            </a:extLst>
          </p:cNvPr>
          <p:cNvSpPr/>
          <p:nvPr/>
        </p:nvSpPr>
        <p:spPr>
          <a:xfrm>
            <a:off x="8163339" y="2637183"/>
            <a:ext cx="914400" cy="137822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0315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A09BC59-41DA-4FFB-88D3-4A435F4F48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600" y="431800"/>
            <a:ext cx="11391900" cy="620753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/>
              <a:t>      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C0C87DE-45EC-4026-B4AC-E12F977C77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1900" y="533400"/>
            <a:ext cx="2552700" cy="270510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9EB7A18-4B71-4917-962D-FC01D43A08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1900" y="3962814"/>
            <a:ext cx="2552700" cy="224748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9D3C74E-EFCA-4175-8270-31FD29DAAA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979" y="431797"/>
            <a:ext cx="3174999" cy="280670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63D14E6-4BD8-4704-8BCB-30C0369204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978" y="3565524"/>
            <a:ext cx="3174999" cy="274678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CD14E72-06B1-40ED-AF66-C3A0BDDC475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44" y="431800"/>
            <a:ext cx="3681413" cy="280670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C499C38-5D97-41DE-9576-32148A6015F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3683206"/>
            <a:ext cx="3701256" cy="2629107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0EEFF3E-C7F5-4981-9843-C941980095CD}"/>
              </a:ext>
            </a:extLst>
          </p:cNvPr>
          <p:cNvSpPr/>
          <p:nvPr/>
        </p:nvSpPr>
        <p:spPr>
          <a:xfrm>
            <a:off x="477044" y="5753100"/>
            <a:ext cx="3078955" cy="457200"/>
          </a:xfrm>
          <a:prstGeom prst="rect">
            <a:avLst/>
          </a:prstGeom>
          <a:solidFill>
            <a:srgbClr val="2C2C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0232968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0BDF256F-A632-4381-977C-E0517A773A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400" y="465137"/>
            <a:ext cx="4403727" cy="296386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60BDDA7-959C-4E96-A622-E18E9FE7D2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7700" y="465137"/>
            <a:ext cx="4178299" cy="276066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B4A0DD7-F3FC-49E1-85DC-366662CB74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5693" y="3763962"/>
            <a:ext cx="4000306" cy="287813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5C77D07-29B9-421B-856E-962C20A3D66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0" y="4038600"/>
            <a:ext cx="4902199" cy="260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301166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1548</TotalTime>
  <Words>392</Words>
  <Application>Microsoft Office PowerPoint</Application>
  <PresentationFormat>Широкоэкранный</PresentationFormat>
  <Paragraphs>30</Paragraphs>
  <Slides>13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           Fizika va texnika taraqqiyoti</vt:lpstr>
      <vt:lpstr>Презентация PowerPoint</vt:lpstr>
      <vt:lpstr>                 XV-XIX asrlarda texnika rivoji</vt:lpstr>
      <vt:lpstr>                    XX-asrda texnika rivoji</vt:lpstr>
      <vt:lpstr> Paravoz</vt:lpstr>
      <vt:lpstr>4 taktli dvigatel</vt:lpstr>
      <vt:lpstr>Презентация PowerPoint</vt:lpstr>
      <vt:lpstr>Презентация PowerPoint</vt:lpstr>
      <vt:lpstr>Презентация PowerPoint</vt:lpstr>
      <vt:lpstr>      O‘zbekistonda fizika sohasidagi izlanishlar</vt:lpstr>
      <vt:lpstr>                  Toshkent-televideniye vatani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369</cp:revision>
  <dcterms:created xsi:type="dcterms:W3CDTF">2020-11-20T09:11:53Z</dcterms:created>
  <dcterms:modified xsi:type="dcterms:W3CDTF">2021-04-10T17:42:12Z</dcterms:modified>
</cp:coreProperties>
</file>