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314" r:id="rId4"/>
    <p:sldId id="303" r:id="rId5"/>
    <p:sldId id="311" r:id="rId6"/>
    <p:sldId id="317" r:id="rId7"/>
    <p:sldId id="307" r:id="rId8"/>
    <p:sldId id="309" r:id="rId9"/>
    <p:sldId id="315" r:id="rId10"/>
    <p:sldId id="316" r:id="rId11"/>
    <p:sldId id="312" r:id="rId12"/>
    <p:sldId id="313" r:id="rId13"/>
    <p:sldId id="30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222322"/>
    <a:srgbClr val="CCCCCC"/>
    <a:srgbClr val="CDCDCD"/>
    <a:srgbClr val="CFCBCA"/>
    <a:srgbClr val="C3C3C3"/>
    <a:srgbClr val="FFFFFF"/>
    <a:srgbClr val="33CCFF"/>
    <a:srgbClr val="00CC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275808"/>
            <a:ext cx="9663431" cy="643669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60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6000" dirty="0">
                <a:solidFill>
                  <a:srgbClr val="002060"/>
                </a:solidFill>
                <a:latin typeface="Arial"/>
                <a:cs typeface="Arial"/>
              </a:rPr>
              <a:t>  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Fizika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texnika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taraqqiyoti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sohasidagi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7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8" y="2229744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50287" y="237476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02328" y="4570363"/>
            <a:ext cx="648806" cy="17691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7904CA-879E-4FD9-82E9-4762D5E4A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99" y="452437"/>
            <a:ext cx="3902075" cy="2709863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26F9D-7956-433C-91B2-E0B8BCDF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7" y="452437"/>
            <a:ext cx="4554535" cy="2709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49AFB4-221B-4E5F-ACEA-70DBCD0F1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1" y="4019550"/>
            <a:ext cx="4591050" cy="2171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F8F30-7E36-45D1-BAAC-A4E8C6052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7" y="4019550"/>
            <a:ext cx="45434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140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      </a:t>
            </a:r>
            <a:r>
              <a:rPr lang="en-US" dirty="0" err="1"/>
              <a:t>O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‘zbekistonda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sohasidagi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izlanishlar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FC0C0-289D-4F61-9AFD-CE15A0536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" y="1371600"/>
                <a:ext cx="11696700" cy="52324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O‘zbekistonda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1920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1930-yillarda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fizika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sohasida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ilmiy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tadqiqot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ishlari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o‘quv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yurtlaridagi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laboratoriyalarda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borildi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1932-yilda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O‘zbekiston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Fan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Qo‘mitasi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tarkib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  1943-yilda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O‘zbekiston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Fanlar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akademiyasi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etildi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yili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O‘zFA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Fizika-texnika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instituti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1956-yilda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Yadro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fizikasi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instituti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1966-yilda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Astronomiya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instituti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1967-yilda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Elektronika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instituti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1976-yilda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𝐹𝑖𝑧𝑖𝑘𝑎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𝑄𝑢𝑦𝑜𝑠h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birlashmasi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etildi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1977-yilda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O‘zFA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fizikasi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1992-yilda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𝐾𝑜𝑖𝑛𝑜𝑡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ilmiy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ishlab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birlashmasi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1993-yilda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Materialshunoslik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instituti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etildi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FC0C0-289D-4F61-9AFD-CE15A0536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371600"/>
                <a:ext cx="11696700" cy="5232400"/>
              </a:xfrm>
              <a:blipFill>
                <a:blip r:embed="rId2"/>
                <a:stretch>
                  <a:fillRect l="-1094" t="-1166" r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C8E3C8-CEB7-4F93-B115-3B4787AAE470}"/>
              </a:ext>
            </a:extLst>
          </p:cNvPr>
          <p:cNvSpPr/>
          <p:nvPr/>
        </p:nvSpPr>
        <p:spPr>
          <a:xfrm>
            <a:off x="11277600" y="5775889"/>
            <a:ext cx="914400" cy="48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7407640-4EEF-4C98-886D-F593FADDB5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364973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dirty="0"/>
                  <a:t>               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Toshkent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televideniye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vatani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7407640-4EEF-4C98-886D-F593FADDB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3649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DA0A26A7-780D-4989-98FA-811588F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5" y="1563756"/>
            <a:ext cx="10681252" cy="502257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Televidaniyening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Muhandislar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B.P.Grabovskiy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V.I.Popov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N.G.Piskunovlar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radiotelefot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apparatini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1928-yil 26-iyul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4-avgust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Alisher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ko‘chasida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tramvayning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telefot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F4D82A-47A9-4BFF-BDE3-D8EAE9519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02" y="3957431"/>
            <a:ext cx="2305877" cy="2673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B91CE4-5E36-4E03-B291-783F1E3F52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91" y="4426226"/>
            <a:ext cx="4240695" cy="21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24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378226"/>
            <a:ext cx="11078818" cy="5274365"/>
          </a:xfrm>
        </p:spPr>
        <p:txBody>
          <a:bodyPr>
            <a:normAutofit lnSpcReduction="10000"/>
          </a:bodyPr>
          <a:lstStyle/>
          <a:p>
            <a:pPr marL="922338" indent="-74295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taraqqiyotida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22338" indent="-74295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Qadimdan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22338" indent="-74295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borilayotgan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tadqiqotlar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22338" indent="-74295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resruslaridan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112A1-9BEA-43ED-8E5D-DBE33BA2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409700"/>
            <a:ext cx="10947399" cy="515620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/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Ibtidoiy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tuzumida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dastavval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qurollar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loydan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idishlar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qurollar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4-3-ming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yilliklarda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jezdan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keyinroq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temirdan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o‘tildi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qurilmalar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haydovchi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moslamalar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richaglar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Xunarmandchilik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rivojlana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dastgohlar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CCA350-1FF0-4FBE-A857-9C331206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2" y="1373187"/>
            <a:ext cx="4772025" cy="3770313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1C3265-20B0-425C-9B7D-A87CB09E4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1373187"/>
            <a:ext cx="4937123" cy="37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2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</a:t>
            </a:r>
            <a:r>
              <a:rPr lang="en-US" sz="4800" b="1" dirty="0"/>
              <a:t>XV-XIX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rivoji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FC0C0-289D-4F61-9AFD-CE15A05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71600"/>
            <a:ext cx="10769600" cy="5232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XV-XVI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asrlarga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domna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pechlari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texnikada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qurollari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mexanizmlar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bug‘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mashinasi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dastgoh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telegraf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apparati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fotografiya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yonuv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dvigateli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radio,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kinematografiya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Temir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C8E3C8-CEB7-4F93-B115-3B4787AAE470}"/>
              </a:ext>
            </a:extLst>
          </p:cNvPr>
          <p:cNvSpPr/>
          <p:nvPr/>
        </p:nvSpPr>
        <p:spPr>
          <a:xfrm>
            <a:off x="11277600" y="5775889"/>
            <a:ext cx="914400" cy="48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                    </a:t>
            </a:r>
            <a:r>
              <a:rPr lang="en-US" sz="4800" b="1" dirty="0"/>
              <a:t>XX-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rivoji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FC0C0-289D-4F61-9AFD-CE15A05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676400"/>
            <a:ext cx="10452100" cy="4927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ko‘rilmagan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chiqarila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sohalarga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aviatsiya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atom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texnikasi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kibernetika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televideniya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raketasozlik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kosmanavtika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texnologiyasi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sohalar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taraqqiy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C8E3C8-CEB7-4F93-B115-3B4787AAE470}"/>
              </a:ext>
            </a:extLst>
          </p:cNvPr>
          <p:cNvSpPr/>
          <p:nvPr/>
        </p:nvSpPr>
        <p:spPr>
          <a:xfrm>
            <a:off x="11277600" y="5775889"/>
            <a:ext cx="914400" cy="48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CF9D96-FB65-406E-8784-0B96E2D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76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Paravoz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ideo_21-01-23_12-57-25">
            <a:hlinkClick r:id="" action="ppaction://media"/>
            <a:extLst>
              <a:ext uri="{FF2B5EF4-FFF2-40B4-BE49-F238E27FC236}">
                <a16:creationId xmlns:a16="http://schemas.microsoft.com/office/drawing/2014/main" id="{DAA78FE5-9D9B-4B88-85A9-7E4B41A179D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861" y="1267352"/>
            <a:ext cx="10787269" cy="4909611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F4E72D-723E-4CD6-B9E1-79A4E864FA76}"/>
              </a:ext>
            </a:extLst>
          </p:cNvPr>
          <p:cNvSpPr/>
          <p:nvPr/>
        </p:nvSpPr>
        <p:spPr>
          <a:xfrm>
            <a:off x="848138" y="3710609"/>
            <a:ext cx="1656523" cy="5300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CF9D96-FB65-406E-8784-0B96E2D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76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4 taktli dvigatel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ideo_21-01-25_08-06-47">
            <a:hlinkClick r:id="" action="ppaction://media"/>
            <a:extLst>
              <a:ext uri="{FF2B5EF4-FFF2-40B4-BE49-F238E27FC236}">
                <a16:creationId xmlns:a16="http://schemas.microsoft.com/office/drawing/2014/main" id="{494807C4-5457-433E-B3A8-3CE1A326AF9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3861" y="1033670"/>
            <a:ext cx="5075582" cy="5632173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B1AE1-C217-4601-B794-773ED544234B}"/>
              </a:ext>
            </a:extLst>
          </p:cNvPr>
          <p:cNvSpPr/>
          <p:nvPr/>
        </p:nvSpPr>
        <p:spPr>
          <a:xfrm>
            <a:off x="8163339" y="2637183"/>
            <a:ext cx="914400" cy="13782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09BC59-41DA-4FFB-88D3-4A435F4F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31800"/>
            <a:ext cx="11391900" cy="62075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  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C87DE-45EC-4026-B4AC-E12F977C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533400"/>
            <a:ext cx="2552700" cy="27051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EB7A18-4B71-4917-962D-FC01D43A0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3962814"/>
            <a:ext cx="2552700" cy="2247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D3C74E-EFCA-4175-8270-31FD29DAA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79" y="431797"/>
            <a:ext cx="3174999" cy="2806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D14E6-4BD8-4704-8BCB-30C036920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78" y="3565524"/>
            <a:ext cx="3174999" cy="27467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D14E72-06B1-40ED-AF66-C3A0BDDC4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431800"/>
            <a:ext cx="3681413" cy="2806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499C38-5D97-41DE-9576-32148A601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83206"/>
            <a:ext cx="3701256" cy="262910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EEFF3E-C7F5-4981-9843-C941980095CD}"/>
              </a:ext>
            </a:extLst>
          </p:cNvPr>
          <p:cNvSpPr/>
          <p:nvPr/>
        </p:nvSpPr>
        <p:spPr>
          <a:xfrm>
            <a:off x="477044" y="5753100"/>
            <a:ext cx="3078955" cy="45720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329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DF256F-A632-4381-977C-E0517A773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465137"/>
            <a:ext cx="4403727" cy="29638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BDDA7-959C-4E96-A622-E18E9FE7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465137"/>
            <a:ext cx="4178299" cy="27606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A0DD7-F3FC-49E1-85DC-366662CB7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93" y="3763962"/>
            <a:ext cx="4000306" cy="2878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77D07-29B9-421B-856E-962C20A3D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038600"/>
            <a:ext cx="4902199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1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392</Words>
  <Application>Microsoft Office PowerPoint</Application>
  <PresentationFormat>Широкоэкранный</PresentationFormat>
  <Paragraphs>30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Fizika va texnika taraqqiyoti</vt:lpstr>
      <vt:lpstr>Презентация PowerPoint</vt:lpstr>
      <vt:lpstr>                 XV-XIX asrlarda texnika rivoji</vt:lpstr>
      <vt:lpstr>                    XX-asrda texnika rivoji</vt:lpstr>
      <vt:lpstr> Paravoz</vt:lpstr>
      <vt:lpstr>4 taktli dvigatel</vt:lpstr>
      <vt:lpstr>Презентация PowerPoint</vt:lpstr>
      <vt:lpstr>Презентация PowerPoint</vt:lpstr>
      <vt:lpstr>Презентация PowerPoint</vt:lpstr>
      <vt:lpstr>      O‘zbekistonda fizika sohasidagi izlanishlar</vt:lpstr>
      <vt:lpstr>                  Toshkent-televideniye vatani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369</cp:revision>
  <dcterms:created xsi:type="dcterms:W3CDTF">2020-11-20T09:11:53Z</dcterms:created>
  <dcterms:modified xsi:type="dcterms:W3CDTF">2021-04-10T17:42:12Z</dcterms:modified>
</cp:coreProperties>
</file>