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09" r:id="rId4"/>
    <p:sldId id="303" r:id="rId5"/>
    <p:sldId id="311" r:id="rId6"/>
    <p:sldId id="30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322"/>
    <a:srgbClr val="CCCCCC"/>
    <a:srgbClr val="CDCDCD"/>
    <a:srgbClr val="CFCBCA"/>
    <a:srgbClr val="C3C3C3"/>
    <a:srgbClr val="FFFFFF"/>
    <a:srgbClr val="33CCFF"/>
    <a:srgbClr val="00CCFF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605014" y="2275808"/>
            <a:ext cx="9663431" cy="6246900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uz-Latn-UZ" sz="6000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endParaRPr lang="en-US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Olamning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yagona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fizik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manzarasi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endParaRPr lang="ru-RU" sz="4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ru-RU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endParaRPr lang="en-US" sz="7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02328" y="2229744"/>
            <a:ext cx="648806" cy="178142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40978" y="50191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50287" y="237476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402328" y="4570363"/>
            <a:ext cx="648806" cy="176914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D8D00-C7E8-420D-8CEF-C96E497CD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968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Olamning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mexanik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manzarasi</a:t>
            </a:r>
            <a:endParaRPr lang="ru-RU" sz="5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1112A1-9BEA-43ED-8E5D-DBE33BA2F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1" y="1879600"/>
            <a:ext cx="10947399" cy="468630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000" dirty="0"/>
              <a:t> 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Olamning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mexanik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manzarasi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materiya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harakat,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fazo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oqibat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qonuniyati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elementlardan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tabiatdagi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jarayonlarni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mexanik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qonunlari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tushuntirish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qaraydi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6823040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A09BC59-41DA-4FFB-88D3-4A435F4F4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110" y="686276"/>
            <a:ext cx="11297540" cy="60043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600" dirty="0"/>
              <a:t> 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Nyuton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fikriga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olam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qattiq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singib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kira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olmaydigan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harakatchan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zarralardan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iboratdir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dirty="0"/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Nyuton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qonunlariga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ulkan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osmon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jismlari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zarralari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bo‘ysunadi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vaqtgacha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Nyuton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mexanikasi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qonunlari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tabiatning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qonunlari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qaraldi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jarayonlar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Nyuton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mexanikasiga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bo‘ysunmasligi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23296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2D90D7-48BA-43DF-81E1-E0A551245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7944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b="1" dirty="0"/>
              <a:t>    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Olamning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manzarasi</a:t>
            </a:r>
            <a:endParaRPr lang="ru-RU" sz="4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7FC0C0-289D-4F61-9AFD-CE15A0536D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574800"/>
                <a:ext cx="11214100" cy="50292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M.Faradey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fanga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elektromagnit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tushunchasini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kiritdi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J.Maksvell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elektromagnit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nazariyasini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yaratdi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Olamning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mexanik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nazariyasi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bo‘yicha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materiya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iborat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qaralgan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olamning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elektromagnit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nazariyasida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olam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shaklida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ham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mumkin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Shu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tabiatda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fundamental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o‘zaro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ta’sir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gravitatsion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elektromagnit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o‘zaro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ta’sir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mavjudligi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qayd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etildi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7FC0C0-289D-4F61-9AFD-CE15A0536D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574800"/>
                <a:ext cx="11214100" cy="5029200"/>
              </a:xfrm>
              <a:blipFill>
                <a:blip r:embed="rId2"/>
                <a:stretch>
                  <a:fillRect l="-1414" t="-1576" r="-13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C8E3C8-CEB7-4F93-B115-3B4787AAE470}"/>
              </a:ext>
            </a:extLst>
          </p:cNvPr>
          <p:cNvSpPr/>
          <p:nvPr/>
        </p:nvSpPr>
        <p:spPr>
          <a:xfrm>
            <a:off x="11277600" y="5775889"/>
            <a:ext cx="914400" cy="482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71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2D90D7-48BA-43DF-81E1-E0A551245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7944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b="1" dirty="0"/>
              <a:t>   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Olamning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hozirgi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fizik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manzarasi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7FC0C0-289D-4F61-9AFD-CE15A0536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100" y="1778000"/>
            <a:ext cx="10909300" cy="4826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Mikrozarralarning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harakatini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tavsiflovchi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kvant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fizikasi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/>
                <a:cs typeface="Arial"/>
              </a:rPr>
              <a:t>olamning</a:t>
            </a:r>
            <a:r>
              <a:rPr lang="en-US" sz="3600" dirty="0">
                <a:latin typeface="Arial"/>
                <a:cs typeface="Arial"/>
              </a:rPr>
              <a:t> yagona </a:t>
            </a:r>
            <a:r>
              <a:rPr lang="en-US" sz="3600" dirty="0" err="1">
                <a:latin typeface="Arial"/>
                <a:cs typeface="Arial"/>
              </a:rPr>
              <a:t>fizik</a:t>
            </a:r>
            <a:r>
              <a:rPr lang="en-US" sz="3600" dirty="0">
                <a:latin typeface="Arial"/>
                <a:cs typeface="Arial"/>
              </a:rPr>
              <a:t> </a:t>
            </a:r>
            <a:r>
              <a:rPr lang="en-US" sz="3600" dirty="0" err="1">
                <a:latin typeface="Arial"/>
                <a:cs typeface="Arial"/>
              </a:rPr>
              <a:t>manazarasida</a:t>
            </a:r>
            <a:r>
              <a:rPr lang="en-US" sz="3600" dirty="0">
                <a:latin typeface="Arial"/>
                <a:cs typeface="Arial"/>
              </a:rPr>
              <a:t> </a:t>
            </a:r>
            <a:r>
              <a:rPr lang="en-US" sz="3600" dirty="0" err="1">
                <a:latin typeface="Arial"/>
                <a:cs typeface="Arial"/>
              </a:rPr>
              <a:t>yangi</a:t>
            </a:r>
            <a:r>
              <a:rPr lang="en-US" sz="3600" dirty="0">
                <a:latin typeface="Arial"/>
                <a:cs typeface="Arial"/>
              </a:rPr>
              <a:t> </a:t>
            </a:r>
            <a:r>
              <a:rPr lang="en-US" sz="3600" dirty="0" err="1">
                <a:latin typeface="Arial"/>
                <a:cs typeface="Arial"/>
              </a:rPr>
              <a:t>elementlar</a:t>
            </a:r>
            <a:r>
              <a:rPr lang="en-US" sz="3600" dirty="0">
                <a:latin typeface="Arial"/>
                <a:cs typeface="Arial"/>
              </a:rPr>
              <a:t> </a:t>
            </a:r>
            <a:r>
              <a:rPr lang="en-US" sz="3600" dirty="0" err="1">
                <a:latin typeface="Arial"/>
                <a:cs typeface="Arial"/>
              </a:rPr>
              <a:t>ko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‘zga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tashlana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Kvant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nazariyasining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prinsiplari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mutlaqo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zarralarni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ta’sirlarni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aylanishlarini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tavsiflash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qo‘llaniladi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C8E3C8-CEB7-4F93-B115-3B4787AAE470}"/>
              </a:ext>
            </a:extLst>
          </p:cNvPr>
          <p:cNvSpPr/>
          <p:nvPr/>
        </p:nvSpPr>
        <p:spPr>
          <a:xfrm>
            <a:off x="11277600" y="5775889"/>
            <a:ext cx="914400" cy="482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6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4" y="1298714"/>
            <a:ext cx="10667999" cy="5208104"/>
          </a:xfrm>
        </p:spPr>
        <p:txBody>
          <a:bodyPr>
            <a:normAutofit fontScale="85000" lnSpcReduction="20000"/>
          </a:bodyPr>
          <a:lstStyle/>
          <a:p>
            <a:pPr marL="922338" indent="-7429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Olamning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mexanik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manzarasi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elementlardan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922338" indent="-7429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Olamning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mexanik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manzarasi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farq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nimadan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922338" indent="-7429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Olamning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yagona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fizik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manzarasi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nimalarni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bilasiz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922338" indent="-7429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Olamning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hozirgi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fizik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manzarasini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ta’riflab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388" indent="358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311</Words>
  <Application>Microsoft Office PowerPoint</Application>
  <PresentationFormat>Широкоэкранный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Olamning mexanik manzarasi</vt:lpstr>
      <vt:lpstr>Презентация PowerPoint</vt:lpstr>
      <vt:lpstr>      Olamning elektromagnit manzarasi</vt:lpstr>
      <vt:lpstr>      Olamning hozirgi zamon fizik manzarasi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335</cp:revision>
  <dcterms:created xsi:type="dcterms:W3CDTF">2020-11-20T09:11:53Z</dcterms:created>
  <dcterms:modified xsi:type="dcterms:W3CDTF">2021-04-10T17:42:45Z</dcterms:modified>
</cp:coreProperties>
</file>