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5" r:id="rId3"/>
    <p:sldId id="309" r:id="rId4"/>
    <p:sldId id="303" r:id="rId5"/>
    <p:sldId id="311" r:id="rId6"/>
    <p:sldId id="30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322"/>
    <a:srgbClr val="CCCCCC"/>
    <a:srgbClr val="CDCDCD"/>
    <a:srgbClr val="CFCBCA"/>
    <a:srgbClr val="C3C3C3"/>
    <a:srgbClr val="FFFFFF"/>
    <a:srgbClr val="33CCFF"/>
    <a:srgbClr val="00CCFF"/>
    <a:srgbClr val="23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CF577E-7DB7-4834-8B28-A72FE7A17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B4C856D-2CC4-45BC-A28C-A51AEAA8D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48B3E4-19C6-4F36-952D-316B5D302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F1C5A0-B65A-400D-8036-E2E54BF7E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D01DCB-12BE-4D3F-9D3E-2AD9FEC7C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31FF26-B89B-43E6-ABD2-085BA2981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6A3C9D-0420-4DF3-9226-4B1EB07F8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74A70D-6D80-4CD3-A98B-7A1C15DCD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29F76CD-1912-4654-A87B-5727512C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AAABC-4045-4C06-80CB-4650990D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7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7CE7A4D-7372-48BA-B2D3-470B6B446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CE291E-E096-4FB2-85D3-7781DDACF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FE70EC-6A7E-4104-8284-A8638F85B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C64B8-785E-4BF0-AEBB-C55497D7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71038F-D89D-4FCB-9805-7B0152246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98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851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9DB3A-ADC0-4E4E-BDA6-7765CE354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1E38CB-E3E3-4EDF-A0EB-4CD6FCE723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89B2F6-8691-406D-B0DA-3D5E0E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88E6A4-D124-477D-AC8A-809CB9CF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0EEE4E-7B36-44E2-9500-1BC2C89B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4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EDB242-8D01-413B-9DBC-A02D1DBC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2E0D9D-5021-4BB6-8B42-D50939E9F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79E00A-2FAA-478F-BEF3-29A34F18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0D6B17-D1C0-4578-9F80-EAF0799B3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DB31C8-0448-44E1-A70E-E6F8F4A15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680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4074C-8B30-4920-8E69-3BB4C2FC1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9C80AB-0774-4EF4-9E4A-3CA1BB663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FEF05BE-36E0-4C74-98EE-C757B791E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A18D1-7854-4F7F-B960-74C56D0F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FB8BCF-9D92-4826-94F7-BD310892D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21C214-E71E-45F3-8977-509D09132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3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2C842-B67B-4323-800D-0D85A244A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8EECA0-6A95-4AEC-A559-23E041A95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FBE60E-B89F-4E76-85C4-3C7AD5A5F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BD793FC-92F9-4E9B-A3DF-44203B2A0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31C8B4-789A-4819-A70C-981EFC8DF6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72F58A7-4D32-4E4C-8132-86D94940F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28510ED-5AB2-400A-8DF2-FFA62EE3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EC93E1F-F5BC-4B83-B63D-CE4EEE87F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26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454BC7-0972-465E-9095-BBA0BB4EE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4662505-8BA0-4A41-B235-D693F73E8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8C98D72-3D24-462F-B7D2-FFB1C96CB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0B8F4-3876-4D29-8A6F-90026C55A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00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845A64B-DAF2-4E2E-A5B3-37D293FF7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354B37B-4FD9-4446-8AD0-56AB3114F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E21B28-8AB0-42B7-B577-5A0E55B6E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47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5A0FB1-7AD8-4A52-8E56-EE2E65CAC2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A6FF-70CC-42D8-850A-09B8487D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26EF21D-969C-486B-8650-198102C08E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8E7DD-6C2D-45A0-BB02-0A06DE21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8EE68D-B031-40A1-9BDB-00B6BBF52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6F170F-A2A4-48CD-B45A-F451A71C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11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641FD-FD25-42BF-9817-2BFF40A72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C11D809-C482-4D6D-AC7B-DC888D806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A378C3-64E2-4BEC-8132-341DB67EB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FFEA29-4C5D-4B21-9EB3-1A4D9167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D62007-87AB-4218-8D5C-BE969878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BFD4AA7-01CE-4D5E-8517-14BF33F3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65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37CA44-51DA-4211-9D1A-B42E104ED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C9C5F5-B3C6-43CC-B4EA-31600B816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0385CD-06FC-45F1-9C1F-1AD142169D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A73AD-9E90-41D8-A61C-01A79B163CF7}" type="datetimeFigureOut">
              <a:rPr lang="ru-RU" smtClean="0"/>
              <a:t>10.04.2021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4DA2BE-A6ED-4046-8204-11626757D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E8FCE-4407-404B-A61D-D3C500B22F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B1BF-24D7-4BF4-A446-DEF5BCF42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9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605014" y="2275808"/>
            <a:ext cx="9663431" cy="6246900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endParaRPr lang="en-US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spcAft>
                <a:spcPts val="1200"/>
              </a:spcAft>
            </a:pP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Olamning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yagona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fizik</a:t>
            </a:r>
            <a:r>
              <a:rPr lang="en-US" sz="4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latin typeface="Arial"/>
                <a:cs typeface="Arial"/>
              </a:rPr>
              <a:t>manzarasi</a:t>
            </a:r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>
              <a:spcAft>
                <a:spcPts val="1200"/>
              </a:spcAft>
            </a:pPr>
            <a:endParaRPr lang="ru-RU" sz="4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ru-RU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>
              <a:spcAft>
                <a:spcPts val="1200"/>
              </a:spcAft>
            </a:pPr>
            <a:endParaRPr lang="en-US" sz="7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02328" y="2229744"/>
            <a:ext cx="648806" cy="17814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40978" y="501915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50287" y="237476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F05B6658-0136-473A-903A-272AA544F9A9}"/>
              </a:ext>
            </a:extLst>
          </p:cNvPr>
          <p:cNvSpPr/>
          <p:nvPr/>
        </p:nvSpPr>
        <p:spPr>
          <a:xfrm>
            <a:off x="402328" y="4570363"/>
            <a:ext cx="648806" cy="176914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D8D00-C7E8-420D-8CEF-C96E497CD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3968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Olamning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manzarasi</a:t>
            </a:r>
            <a:endParaRPr lang="ru-RU" sz="54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1112A1-9BEA-43ED-8E5D-DBE33BA2F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1" y="1879600"/>
            <a:ext cx="10947399" cy="468630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000" dirty="0"/>
              <a:t>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Olamning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manzarasi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materiya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harakat,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fazo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oqibat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qonuniyati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elementlardan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tabiatdagi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jarayonlarni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qonunlari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tushuntirish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qaraydi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6823040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09BC59-41DA-4FFB-88D3-4A435F4F4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110" y="686276"/>
            <a:ext cx="11297540" cy="600433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600" dirty="0"/>
              <a:t>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fikriga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singib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kira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olmaydigan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harakatchan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zarralardan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iboratdir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/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qonunlariga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osmon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jismlari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zarralari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bo‘ysunadi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vaqtgacha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mexanikasi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qonunlari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tabiatning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qonunlari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qaraldi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jarayonlar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mexanikasiga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bo‘ysunmasligi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23296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2D90D7-48BA-43DF-81E1-E0A551245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7944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800" b="1" dirty="0"/>
              <a:t>     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Olamning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manzarasi</a:t>
            </a:r>
            <a:endParaRPr lang="ru-RU" sz="4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FC0C0-289D-4F61-9AFD-CE15A0536DB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3400" y="1574800"/>
                <a:ext cx="11214100" cy="50292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M.Faradey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fanga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elektromagnit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tushunchasini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kiritdi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J.Maksvell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elektromagnit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nazariyasini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yaratdi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Olamning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mexanik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nazariyasi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bo‘yicha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materiya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moddadan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qaralgan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olamning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elektromagnit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nazariyasida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olam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shaklida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ham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mumkin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Shu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tabiatda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fundamental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gravitatsion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elektromagnit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o‘zaro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ta’sir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mavjudligi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qayd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etildi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17FC0C0-289D-4F61-9AFD-CE15A0536D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3400" y="1574800"/>
                <a:ext cx="11214100" cy="5029200"/>
              </a:xfrm>
              <a:blipFill>
                <a:blip r:embed="rId2"/>
                <a:stretch>
                  <a:fillRect l="-1414" t="-1576" r="-13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2C8E3C8-CEB7-4F93-B115-3B4787AAE470}"/>
              </a:ext>
            </a:extLst>
          </p:cNvPr>
          <p:cNvSpPr/>
          <p:nvPr/>
        </p:nvSpPr>
        <p:spPr>
          <a:xfrm>
            <a:off x="11277600" y="5775889"/>
            <a:ext cx="914400" cy="4826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715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2D90D7-48BA-43DF-81E1-E0A551245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7944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000" b="1" dirty="0"/>
              <a:t>     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Olamning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manzarasi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7FC0C0-289D-4F61-9AFD-CE15A0536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100" y="1778000"/>
            <a:ext cx="10909300" cy="4826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Mikrozarralarning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harakatini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tavsiflovchi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kvant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fizikasi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/>
                <a:cs typeface="Arial"/>
              </a:rPr>
              <a:t>olamning</a:t>
            </a:r>
            <a:r>
              <a:rPr lang="en-US" sz="3600" dirty="0">
                <a:latin typeface="Arial"/>
                <a:cs typeface="Arial"/>
              </a:rPr>
              <a:t> yagona </a:t>
            </a:r>
            <a:r>
              <a:rPr lang="en-US" sz="3600" dirty="0" err="1">
                <a:latin typeface="Arial"/>
                <a:cs typeface="Arial"/>
              </a:rPr>
              <a:t>fizik</a:t>
            </a:r>
            <a:r>
              <a:rPr lang="en-US" sz="3600" dirty="0">
                <a:latin typeface="Arial"/>
                <a:cs typeface="Arial"/>
              </a:rPr>
              <a:t> </a:t>
            </a:r>
            <a:r>
              <a:rPr lang="en-US" sz="3600" dirty="0" err="1">
                <a:latin typeface="Arial"/>
                <a:cs typeface="Arial"/>
              </a:rPr>
              <a:t>manazarasida</a:t>
            </a:r>
            <a:r>
              <a:rPr lang="en-US" sz="3600" dirty="0">
                <a:latin typeface="Arial"/>
                <a:cs typeface="Arial"/>
              </a:rPr>
              <a:t> </a:t>
            </a:r>
            <a:r>
              <a:rPr lang="en-US" sz="3600" dirty="0" err="1">
                <a:latin typeface="Arial"/>
                <a:cs typeface="Arial"/>
              </a:rPr>
              <a:t>yangi</a:t>
            </a:r>
            <a:r>
              <a:rPr lang="en-US" sz="3600" dirty="0">
                <a:latin typeface="Arial"/>
                <a:cs typeface="Arial"/>
              </a:rPr>
              <a:t> </a:t>
            </a:r>
            <a:r>
              <a:rPr lang="en-US" sz="3600" dirty="0" err="1">
                <a:latin typeface="Arial"/>
                <a:cs typeface="Arial"/>
              </a:rPr>
              <a:t>elementlar</a:t>
            </a:r>
            <a:r>
              <a:rPr lang="en-US" sz="3600" dirty="0">
                <a:latin typeface="Arial"/>
                <a:cs typeface="Arial"/>
              </a:rPr>
              <a:t> </a:t>
            </a:r>
            <a:r>
              <a:rPr lang="en-US" sz="3600" dirty="0" err="1">
                <a:latin typeface="Arial"/>
                <a:cs typeface="Arial"/>
              </a:rPr>
              <a:t>ko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‘zga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tashlana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Kvant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nazariyasining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prinsiplari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mutlaqo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zarralarni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ta’sirlarni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aylanishlarini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tavsiflash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qo‘llaniladi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2C8E3C8-CEB7-4F93-B115-3B4787AAE470}"/>
              </a:ext>
            </a:extLst>
          </p:cNvPr>
          <p:cNvSpPr/>
          <p:nvPr/>
        </p:nvSpPr>
        <p:spPr>
          <a:xfrm>
            <a:off x="11277600" y="5775889"/>
            <a:ext cx="914400" cy="4826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56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>
            <a:extLst>
              <a:ext uri="{FF2B5EF4-FFF2-40B4-BE49-F238E27FC236}">
                <a16:creationId xmlns:a16="http://schemas.microsoft.com/office/drawing/2014/main" id="{BB088941-E81D-46B1-A6A4-A858DDAB4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4" y="1298714"/>
            <a:ext cx="10667999" cy="5208104"/>
          </a:xfrm>
        </p:spPr>
        <p:txBody>
          <a:bodyPr>
            <a:normAutofit fontScale="85000" lnSpcReduction="20000"/>
          </a:bodyPr>
          <a:lstStyle/>
          <a:p>
            <a:pPr marL="922338" indent="-742950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Olamning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manzarasi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elementlardan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922338" indent="-742950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Olamning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mexanik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manzarasi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farq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nimadan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922338" indent="-742950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Olamning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yagona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manzarasi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922338" indent="-742950"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Olamning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fizik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manzarasini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ta’riflab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9388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9388" indent="35877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uz-Latn-UZ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9">
            <a:extLst>
              <a:ext uri="{FF2B5EF4-FFF2-40B4-BE49-F238E27FC236}">
                <a16:creationId xmlns:a16="http://schemas.microsoft.com/office/drawing/2014/main" id="{39630581-0D87-4D41-AB71-C86D2496F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667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89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1466</TotalTime>
  <Words>311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Olamning mexanik manzarasi</vt:lpstr>
      <vt:lpstr>Презентация PowerPoint</vt:lpstr>
      <vt:lpstr>      Olamning elektromagnit manzarasi</vt:lpstr>
      <vt:lpstr>      Olamning hozirgi zamon fizik manzarasi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335</cp:revision>
  <dcterms:created xsi:type="dcterms:W3CDTF">2020-11-20T09:11:53Z</dcterms:created>
  <dcterms:modified xsi:type="dcterms:W3CDTF">2021-04-10T17:42:45Z</dcterms:modified>
</cp:coreProperties>
</file>