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9" r:id="rId3"/>
    <p:sldId id="305" r:id="rId4"/>
    <p:sldId id="313" r:id="rId5"/>
    <p:sldId id="303" r:id="rId6"/>
    <p:sldId id="312" r:id="rId7"/>
    <p:sldId id="307" r:id="rId8"/>
    <p:sldId id="310" r:id="rId9"/>
    <p:sldId id="311" r:id="rId10"/>
    <p:sldId id="30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CDCDCD"/>
    <a:srgbClr val="CFCBCA"/>
    <a:srgbClr val="C3C3C3"/>
    <a:srgbClr val="FFFFFF"/>
    <a:srgbClr val="33CCFF"/>
    <a:srgbClr val="00CCFF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05014" y="2275808"/>
            <a:ext cx="9663431" cy="524149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z-Latn-UZ" sz="72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72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7200" b="1" dirty="0" err="1">
                <a:solidFill>
                  <a:srgbClr val="002060"/>
                </a:solidFill>
                <a:latin typeface="Arial"/>
                <a:cs typeface="Arial"/>
              </a:rPr>
              <a:t>Ko‘z</a:t>
            </a:r>
            <a:r>
              <a:rPr lang="en-US" sz="7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7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Arial"/>
                <a:cs typeface="Arial"/>
              </a:rPr>
              <a:t>ko</a:t>
            </a:r>
            <a:r>
              <a:rPr lang="en-US" sz="7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‘rish</a:t>
            </a:r>
            <a:r>
              <a:rPr lang="en-US" sz="72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ru-RU" sz="7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ru-RU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en-US" sz="7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2328" y="2229744"/>
            <a:ext cx="648806" cy="166639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0191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50287" y="237476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402328" y="4661164"/>
            <a:ext cx="648806" cy="166639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5" y="2133599"/>
            <a:ext cx="11853017" cy="4320209"/>
          </a:xfrm>
        </p:spPr>
        <p:txBody>
          <a:bodyPr>
            <a:normAutofit/>
          </a:bodyPr>
          <a:lstStyle/>
          <a:p>
            <a:pPr marL="179388" indent="35877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.(156-bet)</a:t>
            </a:r>
          </a:p>
          <a:p>
            <a:pPr marL="179388" indent="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29-mashqning 5-masalasini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.(157-bet)</a:t>
            </a:r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C2F29-C27C-49E9-A409-802E510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846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‘zning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A09BC59-41DA-4FFB-88D3-4A435F4F48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3300" y="1536700"/>
                <a:ext cx="6769100" cy="510263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sklera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2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shoh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3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tomirli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qobiq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4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kamalak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qobiq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5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qorachiq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6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7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gavhar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8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shishasimon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suyuqlik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9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shishasimon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A09BC59-41DA-4FFB-88D3-4A435F4F48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3300" y="1536700"/>
                <a:ext cx="6769100" cy="5102639"/>
              </a:xfrm>
              <a:blipFill>
                <a:blip r:embed="rId2"/>
                <a:stretch>
                  <a:fillRect t="-2509" b="-2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3E29FF-2B44-465A-BD9E-D33235384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74" y="2671969"/>
            <a:ext cx="3416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8D00-C7E8-420D-8CEF-C96E497C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112A1-9BEA-43ED-8E5D-DBE33BA2F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1" y="1295401"/>
            <a:ext cx="10947400" cy="52705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/>
              <a:t>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Buyumga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qaralganda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kelayotgan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ko‘zga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pardada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buyumning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kichiklashgan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to‘nkarilgan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304AA2-534E-4618-961A-62371DD53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3854450"/>
            <a:ext cx="6349999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0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oz 2">
            <a:hlinkClick r:id="" action="ppaction://media"/>
            <a:extLst>
              <a:ext uri="{FF2B5EF4-FFF2-40B4-BE49-F238E27FC236}">
                <a16:creationId xmlns:a16="http://schemas.microsoft.com/office/drawing/2014/main" id="{0E778D25-2402-473A-9F4D-57198FD9C22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89EB42-3307-4360-BF08-7036CAFA9879}"/>
              </a:ext>
            </a:extLst>
          </p:cNvPr>
          <p:cNvSpPr/>
          <p:nvPr/>
        </p:nvSpPr>
        <p:spPr>
          <a:xfrm>
            <a:off x="25400" y="6350000"/>
            <a:ext cx="5092700" cy="50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D90D7-48BA-43DF-81E1-E0A55124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4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   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Ko‘rishdagi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defektlar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Ko‘zoynak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FC0C0-289D-4F61-9AFD-CE15A053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327400"/>
            <a:ext cx="8051800" cy="3276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Yaqindan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ko‘rarlik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ko‘zlarda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gavharning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masofasi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me’yordan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optik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kattaroq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Uzoqdan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ko‘rarlik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ko‘zlarda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gavharning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masofasi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me’yordan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optik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kichikroq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885762-A102-44CA-9172-E2D821CF6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87" y="1511301"/>
            <a:ext cx="2944813" cy="4749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8197DE-F1DF-484D-AB08-CD9A182F1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1355725"/>
            <a:ext cx="3556001" cy="17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oz">
            <a:hlinkClick r:id="" action="ppaction://media"/>
            <a:extLst>
              <a:ext uri="{FF2B5EF4-FFF2-40B4-BE49-F238E27FC236}">
                <a16:creationId xmlns:a16="http://schemas.microsoft.com/office/drawing/2014/main" id="{6E2F9285-4B78-4928-BE73-36453C87AD6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101F12-61A7-4127-B96C-5C9350C7C499}"/>
              </a:ext>
            </a:extLst>
          </p:cNvPr>
          <p:cNvSpPr/>
          <p:nvPr/>
        </p:nvSpPr>
        <p:spPr>
          <a:xfrm>
            <a:off x="3263900" y="355600"/>
            <a:ext cx="6489700" cy="749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Uzoqdan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yaqindan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ko‘rarlik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AA17E8-0B62-45CE-BCC6-BD3045F526B0}"/>
              </a:ext>
            </a:extLst>
          </p:cNvPr>
          <p:cNvSpPr/>
          <p:nvPr/>
        </p:nvSpPr>
        <p:spPr>
          <a:xfrm>
            <a:off x="7747000" y="6591300"/>
            <a:ext cx="4330700" cy="266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E171DB-6DC5-4316-A86D-A77E9FFFFE7C}"/>
              </a:ext>
            </a:extLst>
          </p:cNvPr>
          <p:cNvSpPr/>
          <p:nvPr/>
        </p:nvSpPr>
        <p:spPr>
          <a:xfrm>
            <a:off x="7835900" y="6019800"/>
            <a:ext cx="4241800" cy="48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54CF8-C1FA-4289-9F13-DD886C85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5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29-mashq 4-masala (157-bet)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7784656-E128-4596-89F8-E6F0971B2D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6300" y="2108200"/>
                <a:ext cx="10223500" cy="4292599"/>
              </a:xfrm>
            </p:spPr>
            <p:txBody>
              <a:bodyPr>
                <a:normAutofit/>
              </a:bodyPr>
              <a:lstStyle/>
              <a:p>
                <a:pPr marL="0" indent="538163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O‘quvchi bola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optik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dioptriya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ko‘zoynakda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o‘qimoqda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ko‘zoynaksiz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yaxshi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7784656-E128-4596-89F8-E6F0971B2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300" y="2108200"/>
                <a:ext cx="10223500" cy="4292599"/>
              </a:xfrm>
              <a:blipFill>
                <a:blip r:embed="rId2"/>
                <a:stretch>
                  <a:fillRect l="-1849" t="-2273" r="-1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09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155093" y="711200"/>
                <a:ext cx="6255029" cy="3194878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𝑘𝑜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𝑧𝑜𝑦𝑛𝑎𝑘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𝑘𝑜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‘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𝑧𝑜𝑦𝑛𝑎𝑘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155093" y="711200"/>
                <a:ext cx="6255029" cy="3194878"/>
              </a:xfrm>
              <a:blipFill>
                <a:blip r:embed="rId2"/>
                <a:stretch>
                  <a:fillRect t="-5344" b="-70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822122" y="1186674"/>
            <a:ext cx="0" cy="5145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60400" y="2735017"/>
            <a:ext cx="478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8">
            <a:extLst>
              <a:ext uri="{FF2B5EF4-FFF2-40B4-BE49-F238E27FC236}">
                <a16:creationId xmlns:a16="http://schemas.microsoft.com/office/drawing/2014/main" id="{BFD3E70D-B3C1-4417-B987-133A28B5F260}"/>
              </a:ext>
            </a:extLst>
          </p:cNvPr>
          <p:cNvSpPr txBox="1">
            <a:spLocks/>
          </p:cNvSpPr>
          <p:nvPr/>
        </p:nvSpPr>
        <p:spPr>
          <a:xfrm>
            <a:off x="781876" y="6172200"/>
            <a:ext cx="11224591" cy="42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378" indent="-15237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57" indent="-15237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324" indent="-22856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891" indent="-22856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400" y="711200"/>
                <a:ext cx="5435600" cy="3568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𝑘𝑜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‘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𝑧𝑜𝑦𝑛𝑎𝑘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=−4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𝑑𝑝𝑡𝑟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=0,25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uz-Latn-UZ" sz="4000" b="1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711200"/>
                <a:ext cx="5435600" cy="3568700"/>
              </a:xfrm>
              <a:prstGeom prst="rect">
                <a:avLst/>
              </a:prstGeom>
              <a:blipFill>
                <a:blip r:embed="rId3"/>
                <a:stretch>
                  <a:fillRect l="-3924" t="-4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3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F68102C-2E98-48EE-9848-4D86C4787B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900" y="876300"/>
                <a:ext cx="11188700" cy="53006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0,25 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dptr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𝑑𝑝𝑡𝑟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−(−4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𝑑𝑝𝑡𝑟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=0,125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=12,5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F68102C-2E98-48EE-9848-4D86C4787B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900" y="876300"/>
                <a:ext cx="11188700" cy="5300663"/>
              </a:xfrm>
              <a:blipFill>
                <a:blip r:embed="rId2"/>
                <a:stretch>
                  <a:fillRect t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7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311</Words>
  <Application>Microsoft Office PowerPoint</Application>
  <PresentationFormat>Широкоэкранный</PresentationFormat>
  <Paragraphs>43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Ko‘zning tuzilishi</vt:lpstr>
      <vt:lpstr>                            Ko‘rish</vt:lpstr>
      <vt:lpstr>Презентация PowerPoint</vt:lpstr>
      <vt:lpstr>      Ko‘rishdagi defektlar. Ko‘zoynak</vt:lpstr>
      <vt:lpstr>Презентация PowerPoint</vt:lpstr>
      <vt:lpstr>                  29-mashq 4-masala (157-bet)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313</cp:revision>
  <dcterms:created xsi:type="dcterms:W3CDTF">2020-11-20T09:11:53Z</dcterms:created>
  <dcterms:modified xsi:type="dcterms:W3CDTF">2021-04-04T05:44:18Z</dcterms:modified>
</cp:coreProperties>
</file>