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09" r:id="rId3"/>
    <p:sldId id="305" r:id="rId4"/>
    <p:sldId id="313" r:id="rId5"/>
    <p:sldId id="303" r:id="rId6"/>
    <p:sldId id="312" r:id="rId7"/>
    <p:sldId id="307" r:id="rId8"/>
    <p:sldId id="310" r:id="rId9"/>
    <p:sldId id="311" r:id="rId10"/>
    <p:sldId id="301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CC"/>
    <a:srgbClr val="CDCDCD"/>
    <a:srgbClr val="CFCBCA"/>
    <a:srgbClr val="C3C3C3"/>
    <a:srgbClr val="FFFFFF"/>
    <a:srgbClr val="33CCFF"/>
    <a:srgbClr val="00CCFF"/>
    <a:srgbClr val="2323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-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CF577E-7DB7-4834-8B28-A72FE7A17B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B4C856D-2CC4-45BC-A28C-A51AEAA8DD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48B3E4-19C6-4F36-952D-316B5D302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F1C5A0-B65A-400D-8036-E2E54BF7E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D01DCB-12BE-4D3F-9D3E-2AD9FEC7C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59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31FF26-B89B-43E6-ABD2-085BA2981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46A3C9D-0420-4DF3-9226-4B1EB07F86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74A70D-6D80-4CD3-A98B-7A1C15DCD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9F76CD-1912-4654-A87B-5727512C9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BAAABC-4045-4C06-80CB-4650990D3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271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7CE7A4D-7372-48BA-B2D3-470B6B4462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4CE291E-E096-4FB2-85D3-7781DDACF4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FE70EC-6A7E-4104-8284-A8638F85B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AC64B8-785E-4BF0-AEBB-C55497D7C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71038F-D89D-4FCB-9805-7B0152246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898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8515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39DB3A-ADC0-4E4E-BDA6-7765CE354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1E38CB-E3E3-4EDF-A0EB-4CD6FCE72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89B2F6-8691-406D-B0DA-3D5E0ED9C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88E6A4-D124-477D-AC8A-809CB9CF5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0EEE4E-7B36-44E2-9500-1BC2C89BA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640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EDB242-8D01-413B-9DBC-A02D1DBC2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2E0D9D-5021-4BB6-8B42-D50939E9F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79E00A-2FAA-478F-BEF3-29A34F185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0D6B17-D1C0-4578-9F80-EAF0799B3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DB31C8-0448-44E1-A70E-E6F8F4A15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680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04074C-8B30-4920-8E69-3BB4C2FC1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9C80AB-0774-4EF4-9E4A-3CA1BB663A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FEF05BE-36E0-4C74-98EE-C757B791E0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E9A18D1-7854-4F7F-B960-74C56D0FB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FB8BCF-9D92-4826-94F7-BD310892D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521C214-E71E-45F3-8977-509D09132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45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72C842-B67B-4323-800D-0D85A244A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18EECA0-6A95-4AEC-A559-23E041A95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DFBE60E-B89F-4E76-85C4-3C7AD5A5F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BD793FC-92F9-4E9B-A3DF-44203B2A02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B31C8B4-789A-4819-A70C-981EFC8DF6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72F58A7-4D32-4E4C-8132-86D94940F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28510ED-5AB2-400A-8DF2-FFA62EE3B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EC93E1F-F5BC-4B83-B63D-CE4EEE87F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269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454BC7-0972-465E-9095-BBA0BB4EE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4662505-8BA0-4A41-B235-D693F73E8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8C98D72-3D24-462F-B7D2-FFB1C96CB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6B0B8F4-3876-4D29-8A6F-90026C55A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005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845A64B-DAF2-4E2E-A5B3-37D293FF7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354B37B-4FD9-4446-8AD0-56AB3114F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E21B28-8AB0-42B7-B577-5A0E55B6E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473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5A0FB1-7AD8-4A52-8E56-EE2E65CAC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6CA6FF-70CC-42D8-850A-09B8487D9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26EF21D-969C-486B-8650-198102C08E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978E7DD-6C2D-45A0-BB02-0A06DE211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8EE68D-B031-40A1-9BDB-00B6BBF52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36F170F-A2A4-48CD-B45A-F451A71CD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11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641FD-FD25-42BF-9817-2BFF40A72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C11D809-C482-4D6D-AC7B-DC888D806D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2A378C3-64E2-4BEC-8132-341DB67EB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9FFEA29-4C5D-4B21-9EB3-1A4D91671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7D62007-87AB-4218-8D5C-BE969878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BFD4AA7-01CE-4D5E-8517-14BF33F32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655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37CA44-51DA-4211-9D1A-B42E104ED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BC9C5F5-B3C6-43CC-B4EA-31600B816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0385CD-06FC-45F1-9C1F-1AD142169D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4DA2BE-A6ED-4046-8204-11626757D0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3E8FCE-4407-404B-A61D-D3C500B22F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599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05014" y="2275808"/>
            <a:ext cx="9663431" cy="524149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uz-Latn-UZ" sz="7200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endParaRPr lang="en-US" sz="7200" dirty="0">
              <a:solidFill>
                <a:srgbClr val="002060"/>
              </a:solidFill>
              <a:latin typeface="Arial"/>
              <a:cs typeface="Arial"/>
            </a:endParaRPr>
          </a:p>
          <a:p>
            <a:pPr>
              <a:spcAft>
                <a:spcPts val="1200"/>
              </a:spcAft>
            </a:pPr>
            <a:r>
              <a:rPr lang="en-US" sz="7200" b="1" dirty="0" err="1">
                <a:solidFill>
                  <a:srgbClr val="002060"/>
                </a:solidFill>
                <a:latin typeface="Arial"/>
                <a:cs typeface="Arial"/>
              </a:rPr>
              <a:t>Ko‘z</a:t>
            </a:r>
            <a:r>
              <a:rPr lang="en-US" sz="72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7200" b="1" dirty="0" err="1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72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7200" b="1" dirty="0" err="1">
                <a:solidFill>
                  <a:srgbClr val="002060"/>
                </a:solidFill>
                <a:latin typeface="Arial"/>
                <a:cs typeface="Arial"/>
              </a:rPr>
              <a:t>ko</a:t>
            </a:r>
            <a:r>
              <a:rPr lang="en-US" sz="7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‘rish</a:t>
            </a:r>
            <a:r>
              <a:rPr lang="en-US" sz="72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ru-RU" sz="72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ru-RU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>
              <a:spcAft>
                <a:spcPts val="1200"/>
              </a:spcAft>
            </a:pPr>
            <a:endParaRPr lang="en-US" sz="7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02328" y="2229744"/>
            <a:ext cx="648806" cy="166639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40978" y="501915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1650287" y="237476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F05B6658-0136-473A-903A-272AA544F9A9}"/>
              </a:ext>
            </a:extLst>
          </p:cNvPr>
          <p:cNvSpPr/>
          <p:nvPr/>
        </p:nvSpPr>
        <p:spPr>
          <a:xfrm>
            <a:off x="402328" y="4661164"/>
            <a:ext cx="648806" cy="166639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BB088941-E81D-46B1-A6A4-A858DDAB4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645" y="2133599"/>
            <a:ext cx="11853017" cy="4320209"/>
          </a:xfrm>
        </p:spPr>
        <p:txBody>
          <a:bodyPr>
            <a:normAutofit/>
          </a:bodyPr>
          <a:lstStyle/>
          <a:p>
            <a:pPr marL="179388" indent="358775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.(156-bet)</a:t>
            </a:r>
          </a:p>
          <a:p>
            <a:pPr marL="179388" indent="358775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2. 29-mashqning 5-masalasini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.(157-bet)</a:t>
            </a:r>
            <a:endParaRPr lang="uz-Latn-U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9">
            <a:extLst>
              <a:ext uri="{FF2B5EF4-FFF2-40B4-BE49-F238E27FC236}">
                <a16:creationId xmlns:a16="http://schemas.microsoft.com/office/drawing/2014/main" id="{39630581-0D87-4D41-AB71-C86D2496F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89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6C2F29-C27C-49E9-A409-802E510CF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3846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en-US" sz="5400" b="1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‘zning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endParaRPr lang="ru-RU" sz="5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A09BC59-41DA-4FFB-88D3-4A435F4F489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03300" y="1536700"/>
                <a:ext cx="6769100" cy="5102639"/>
              </a:xfrm>
            </p:spPr>
            <p:txBody>
              <a:bodyPr>
                <a:normAutofit lnSpcReduction="10000"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 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sklera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2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shoh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parda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3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tomirli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qobiq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4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kamalak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qobiq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5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qorachiq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6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parda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7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gavhar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8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shishasimon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suyuqlik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9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shishasimon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jism.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A09BC59-41DA-4FFB-88D3-4A435F4F489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03300" y="1536700"/>
                <a:ext cx="6769100" cy="5102639"/>
              </a:xfrm>
              <a:blipFill>
                <a:blip r:embed="rId2"/>
                <a:stretch>
                  <a:fillRect t="-2509" b="-29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63E29FF-2B44-465A-BD9E-D332353844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6174" y="2671969"/>
            <a:ext cx="3416300" cy="303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232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7D8D00-C7E8-420D-8CEF-C96E497CD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3968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>
                <a:latin typeface="Arial" panose="020B0604020202020204" pitchFamily="34" charset="0"/>
                <a:cs typeface="Arial" panose="020B0604020202020204" pitchFamily="34" charset="0"/>
              </a:rPr>
              <a:t>                          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Ko‘rish</a:t>
            </a:r>
            <a:endParaRPr lang="ru-RU" sz="54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A1112A1-9BEA-43ED-8E5D-DBE33BA2FE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301" y="1295401"/>
            <a:ext cx="10947400" cy="52705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4000" dirty="0"/>
              <a:t>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Buyumga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qaralganda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kelayotgan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nur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ko‘zga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pardada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buyumning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haqiqiy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kichiklashgan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to‘nkarilgan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tasviri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304AA2-534E-4618-961A-62371DD53F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2400" y="3854450"/>
            <a:ext cx="6349999" cy="201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2304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oz 2">
            <a:hlinkClick r:id="" action="ppaction://media"/>
            <a:extLst>
              <a:ext uri="{FF2B5EF4-FFF2-40B4-BE49-F238E27FC236}">
                <a16:creationId xmlns:a16="http://schemas.microsoft.com/office/drawing/2014/main" id="{0E778D25-2402-473A-9F4D-57198FD9C224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1999" cy="6858000"/>
          </a:xfr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489EB42-3307-4360-BF08-7036CAFA9879}"/>
              </a:ext>
            </a:extLst>
          </p:cNvPr>
          <p:cNvSpPr/>
          <p:nvPr/>
        </p:nvSpPr>
        <p:spPr>
          <a:xfrm>
            <a:off x="25400" y="6350000"/>
            <a:ext cx="5092700" cy="5080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2513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6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2D90D7-48BA-43DF-81E1-E0A551245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7944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/>
              <a:t>    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Ko‘rishdagi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defektlar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Ko‘zoynak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7FC0C0-289D-4F61-9AFD-CE15A0536D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3327400"/>
            <a:ext cx="8051800" cy="32766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Yaqindan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ko‘rarlik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ko‘zlarda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gavharning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fokus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masofasi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me’yordan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optik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kattaroq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Uzoqdan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ko‘rarlik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ko‘zlarda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gavharning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fokus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masofasi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me’yordan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optik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kichikroq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0885762-A102-44CA-9172-E2D821CF66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0287" y="1511301"/>
            <a:ext cx="2944813" cy="47498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B8197DE-F1DF-484D-AB08-CD9A182F15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999" y="1355725"/>
            <a:ext cx="3556001" cy="1795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715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oz">
            <a:hlinkClick r:id="" action="ppaction://media"/>
            <a:extLst>
              <a:ext uri="{FF2B5EF4-FFF2-40B4-BE49-F238E27FC236}">
                <a16:creationId xmlns:a16="http://schemas.microsoft.com/office/drawing/2014/main" id="{6E2F9285-4B78-4928-BE73-36453C87AD6F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" y="0"/>
            <a:ext cx="12192000" cy="6858000"/>
          </a:xfr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4101F12-61A7-4127-B96C-5C9350C7C499}"/>
              </a:ext>
            </a:extLst>
          </p:cNvPr>
          <p:cNvSpPr/>
          <p:nvPr/>
        </p:nvSpPr>
        <p:spPr>
          <a:xfrm>
            <a:off x="3263900" y="355600"/>
            <a:ext cx="6489700" cy="7493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Uzoqdan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yaqindan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ko‘rarlik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6AA17E8-0B62-45CE-BCC6-BD3045F526B0}"/>
              </a:ext>
            </a:extLst>
          </p:cNvPr>
          <p:cNvSpPr/>
          <p:nvPr/>
        </p:nvSpPr>
        <p:spPr>
          <a:xfrm>
            <a:off x="7747000" y="6591300"/>
            <a:ext cx="4330700" cy="2667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3E171DB-6DC5-4316-A86D-A77E9FFFFE7C}"/>
              </a:ext>
            </a:extLst>
          </p:cNvPr>
          <p:cNvSpPr/>
          <p:nvPr/>
        </p:nvSpPr>
        <p:spPr>
          <a:xfrm>
            <a:off x="7835900" y="6019800"/>
            <a:ext cx="4241800" cy="4826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8020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3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954CF8-C1FA-4289-9F13-DD886C85C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8546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29-mashq 4-masala (157-bet)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7784656-E128-4596-89F8-E6F0971B2DE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76300" y="2108200"/>
                <a:ext cx="10223500" cy="4292599"/>
              </a:xfrm>
            </p:spPr>
            <p:txBody>
              <a:bodyPr>
                <a:normAutofit/>
              </a:bodyPr>
              <a:lstStyle/>
              <a:p>
                <a:pPr marL="0" indent="538163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O‘quvchi bola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optik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dioptriya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ko‘zoynakda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o‘qimoqda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ko‘zoynaksiz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yaxshi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masofasi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7784656-E128-4596-89F8-E6F0971B2DE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76300" y="2108200"/>
                <a:ext cx="10223500" cy="4292599"/>
              </a:xfrm>
              <a:blipFill>
                <a:blip r:embed="rId2"/>
                <a:stretch>
                  <a:fillRect l="-1849" t="-2273" r="-17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281099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155093" y="711200"/>
                <a:ext cx="6255029" cy="3194878"/>
              </a:xfrm>
            </p:spPr>
            <p:txBody>
              <a:bodyPr/>
              <a:lstStyle/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𝐷</m:t>
                          </m:r>
                        </m:e>
                        <m:sub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𝑛</m:t>
                          </m:r>
                        </m:sub>
                      </m:sSub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𝐷</m:t>
                          </m:r>
                        </m:e>
                        <m:sub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𝑛</m:t>
                          </m:r>
                        </m:sub>
                      </m:sSub>
                      <m:r>
                        <a:rPr lang="en-US" sz="40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den>
                      </m:f>
                      <m:r>
                        <a:rPr lang="en-US" sz="40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𝐷</m:t>
                          </m:r>
                        </m:e>
                        <m:sub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𝑛</m:t>
                          </m:r>
                        </m:sub>
                      </m:sSub>
                      <m:r>
                        <a:rPr lang="en-US" sz="40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b>
                        <m:sSubPr>
                          <m:ctrlP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𝐷</m:t>
                          </m:r>
                        </m:e>
                        <m:sub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𝑘𝑜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‘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𝑧𝑜𝑦𝑛𝑎𝑘</m:t>
                          </m:r>
                        </m:sub>
                      </m:sSub>
                    </m:oMath>
                  </m:oMathPara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𝑎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sz="4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sz="4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400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4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sz="4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𝑘𝑜</m:t>
                              </m:r>
                              <m:r>
                                <a:rPr lang="en-US" sz="4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‘</m:t>
                              </m:r>
                              <m:r>
                                <a:rPr lang="en-US" sz="4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𝑧𝑜𝑦𝑛𝑎𝑘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155093" y="711200"/>
                <a:ext cx="6255029" cy="3194878"/>
              </a:xfrm>
              <a:blipFill>
                <a:blip r:embed="rId2"/>
                <a:stretch>
                  <a:fillRect t="-5344" b="-706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5822122" y="1186674"/>
            <a:ext cx="0" cy="51450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660400" y="2735017"/>
            <a:ext cx="47879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Текст 8">
            <a:extLst>
              <a:ext uri="{FF2B5EF4-FFF2-40B4-BE49-F238E27FC236}">
                <a16:creationId xmlns:a16="http://schemas.microsoft.com/office/drawing/2014/main" id="{BFD3E70D-B3C1-4417-B987-133A28B5F260}"/>
              </a:ext>
            </a:extLst>
          </p:cNvPr>
          <p:cNvSpPr txBox="1">
            <a:spLocks/>
          </p:cNvSpPr>
          <p:nvPr/>
        </p:nvSpPr>
        <p:spPr>
          <a:xfrm>
            <a:off x="781876" y="6172200"/>
            <a:ext cx="11224591" cy="4227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52378" indent="-15237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04757" indent="-15237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3324" indent="-228567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1891" indent="-228567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4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60400" y="711200"/>
                <a:ext cx="5435600" cy="35687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𝑘𝑜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‘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𝑧𝑜𝑦𝑛𝑎𝑘</m:t>
                        </m:r>
                      </m:sub>
                    </m:sSub>
                    <m:r>
                      <a:rPr lang="en-US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=−4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𝑑𝑝𝑡𝑟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=25 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cm</m:t>
                    </m:r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=0,25 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m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</a:t>
                </a:r>
                <a:r>
                  <a:rPr lang="uz-Latn-UZ" sz="4000" b="1" i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400" y="711200"/>
                <a:ext cx="5435600" cy="3568700"/>
              </a:xfrm>
              <a:prstGeom prst="rect">
                <a:avLst/>
              </a:prstGeom>
              <a:blipFill>
                <a:blip r:embed="rId3"/>
                <a:stretch>
                  <a:fillRect l="-3924" t="-47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71353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F68102C-2E98-48EE-9848-4D86C4787BC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96900" y="876300"/>
                <a:ext cx="11188700" cy="530066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  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sub>
                    </m:sSub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0,25 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den>
                    </m:f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 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dptr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4 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𝑑𝑝𝑡𝑟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−(−4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𝑑𝑝𝑡𝑟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en-US" sz="40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en-US" sz="4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</a:rPr>
                      <m:t>m</m:t>
                    </m:r>
                    <m:r>
                      <a:rPr lang="en-US" sz="4000" b="0" i="0" smtClean="0">
                        <a:latin typeface="Cambria Math" panose="02040503050406030204" pitchFamily="18" charset="0"/>
                      </a:rPr>
                      <m:t>=0,125 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</a:rPr>
                      <m:t>m</m:t>
                    </m:r>
                    <m:r>
                      <a:rPr lang="en-US" sz="4000" b="0" i="0" smtClean="0">
                        <a:latin typeface="Cambria Math" panose="02040503050406030204" pitchFamily="18" charset="0"/>
                      </a:rPr>
                      <m:t>=12,5 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</a:rPr>
                      <m:t>cm</m:t>
                    </m:r>
                  </m:oMath>
                </a14:m>
                <a:endParaRPr lang="en-US" sz="4000" dirty="0"/>
              </a:p>
              <a:p>
                <a:pPr marL="0" indent="0">
                  <a:buNone/>
                </a:pPr>
                <a:endParaRPr lang="en-US" sz="4000" dirty="0"/>
              </a:p>
              <a:p>
                <a:pPr marL="0" indent="0">
                  <a:buNone/>
                </a:pPr>
                <a:r>
                  <a:rPr lang="en-US" sz="4000" dirty="0"/>
                  <a:t> 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000" b="1" dirty="0">
                    <a:solidFill>
                      <a:schemeClr val="accent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𝟏𝟐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F68102C-2E98-48EE-9848-4D86C4787BC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96900" y="876300"/>
                <a:ext cx="11188700" cy="5300663"/>
              </a:xfrm>
              <a:blipFill>
                <a:blip r:embed="rId2"/>
                <a:stretch>
                  <a:fillRect t="-12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7735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1377</TotalTime>
  <Words>311</Words>
  <Application>Microsoft Office PowerPoint</Application>
  <PresentationFormat>Широкоэкранный</PresentationFormat>
  <Paragraphs>43</Paragraphs>
  <Slides>10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                  Ko‘zning tuzilishi</vt:lpstr>
      <vt:lpstr>                            Ko‘rish</vt:lpstr>
      <vt:lpstr>Презентация PowerPoint</vt:lpstr>
      <vt:lpstr>      Ko‘rishdagi defektlar. Ko‘zoynak</vt:lpstr>
      <vt:lpstr>Презентация PowerPoint</vt:lpstr>
      <vt:lpstr>                  29-mashq 4-masala (157-bet)</vt:lpstr>
      <vt:lpstr>Презентация PowerPoint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313</cp:revision>
  <dcterms:created xsi:type="dcterms:W3CDTF">2020-11-20T09:11:53Z</dcterms:created>
  <dcterms:modified xsi:type="dcterms:W3CDTF">2021-04-04T05:44:18Z</dcterms:modified>
</cp:coreProperties>
</file>