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9" r:id="rId4"/>
    <p:sldId id="311" r:id="rId5"/>
    <p:sldId id="312" r:id="rId6"/>
    <p:sldId id="313" r:id="rId7"/>
    <p:sldId id="314" r:id="rId8"/>
    <p:sldId id="315" r:id="rId9"/>
    <p:sldId id="305" r:id="rId10"/>
    <p:sldId id="303" r:id="rId11"/>
    <p:sldId id="307" r:id="rId12"/>
    <p:sldId id="310" r:id="rId13"/>
    <p:sldId id="30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322"/>
    <a:srgbClr val="CCCCCC"/>
    <a:srgbClr val="CDCDCD"/>
    <a:srgbClr val="CFCBCA"/>
    <a:srgbClr val="C3C3C3"/>
    <a:srgbClr val="FFFFFF"/>
    <a:srgbClr val="33CCFF"/>
    <a:srgbClr val="00CC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-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275808"/>
            <a:ext cx="9663431" cy="524149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72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72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7200" b="1" dirty="0" err="1">
                <a:solidFill>
                  <a:srgbClr val="002060"/>
                </a:solidFill>
                <a:latin typeface="Arial"/>
                <a:cs typeface="Arial"/>
              </a:rPr>
              <a:t>Optik</a:t>
            </a: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Arial"/>
                <a:cs typeface="Arial"/>
              </a:rPr>
              <a:t>asboblar</a:t>
            </a: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72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50287" y="237476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570363"/>
            <a:ext cx="648806" cy="17691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0DFED8F-C870-469D-A34D-431C704333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774" y="3327737"/>
            <a:ext cx="1892299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                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Mikroskop</a:t>
            </a:r>
            <a:endParaRPr lang="ru-RU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4001" y="1841500"/>
                <a:ext cx="6676638" cy="47625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Mikroskop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bevosita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ko‘rinmaydigan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juda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obyektlarni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kattalashtirib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optik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asbob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4001" y="1841500"/>
                <a:ext cx="6676638" cy="4762500"/>
              </a:xfrm>
              <a:blipFill>
                <a:blip r:embed="rId2"/>
                <a:stretch>
                  <a:fillRect l="-2374" t="-1665" r="-22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CB3414-C272-4311-8CF4-29E7099BC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670" y="1841500"/>
            <a:ext cx="5207330" cy="417568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C8E3C8-CEB7-4F93-B115-3B4787AAE470}"/>
              </a:ext>
            </a:extLst>
          </p:cNvPr>
          <p:cNvSpPr/>
          <p:nvPr/>
        </p:nvSpPr>
        <p:spPr>
          <a:xfrm>
            <a:off x="11277600" y="5775889"/>
            <a:ext cx="914400" cy="482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9BE67D2-20C3-4F76-BC7C-B9D44A883804}"/>
              </a:ext>
            </a:extLst>
          </p:cNvPr>
          <p:cNvSpPr/>
          <p:nvPr/>
        </p:nvSpPr>
        <p:spPr>
          <a:xfrm>
            <a:off x="7490982" y="4738881"/>
            <a:ext cx="914400" cy="3302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28-mashq 1-masala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7784656-E128-4596-89F8-E6F0971B2D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35100" y="2260600"/>
                <a:ext cx="9334500" cy="4140199"/>
              </a:xfrm>
            </p:spPr>
            <p:txBody>
              <a:bodyPr>
                <a:normAutofit/>
              </a:bodyPr>
              <a:lstStyle/>
              <a:p>
                <a:pPr marL="0" indent="538163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Fokus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2,5 cm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lupa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buyumni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kattalashtirib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7784656-E128-4596-89F8-E6F0971B2D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100" y="2260600"/>
                <a:ext cx="9334500" cy="4140199"/>
              </a:xfrm>
              <a:blipFill>
                <a:blip r:embed="rId2"/>
                <a:stretch>
                  <a:fillRect l="-2285" t="-2651" r="-22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8109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55093" y="263034"/>
                <a:ext cx="6255029" cy="364304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𝐾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55093" y="263034"/>
                <a:ext cx="6255029" cy="3643044"/>
              </a:xfrm>
              <a:blipFill>
                <a:blip r:embed="rId2"/>
                <a:stretch>
                  <a:fillRect t="-2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80822" y="557248"/>
            <a:ext cx="0" cy="2401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08876" y="2100017"/>
            <a:ext cx="39358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3937001"/>
                <a:ext cx="11224590" cy="2657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0,25 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0,025 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</m:oMath>
                </a14:m>
                <a:endParaRPr lang="en-US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(</m:t>
                    </m:r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kattalashtiradi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3937001"/>
                <a:ext cx="11224590" cy="2657966"/>
              </a:xfrm>
              <a:prstGeom prst="rect">
                <a:avLst/>
              </a:prstGeom>
              <a:blipFill>
                <a:blip r:embed="rId3"/>
                <a:stretch>
                  <a:fillRect t="-20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5034723" cy="2863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=0,25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5034723" cy="2863479"/>
              </a:xfrm>
              <a:prstGeom prst="rect">
                <a:avLst/>
              </a:prstGeom>
              <a:blipFill>
                <a:blip r:embed="rId4"/>
                <a:stretch>
                  <a:fillRect l="-3027" t="-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135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301" y="1988318"/>
            <a:ext cx="9919412" cy="4320209"/>
          </a:xfrm>
        </p:spPr>
        <p:txBody>
          <a:bodyPr>
            <a:normAutofit/>
          </a:bodyPr>
          <a:lstStyle/>
          <a:p>
            <a:pPr marL="179388" indent="358775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(153-bet)</a:t>
            </a:r>
          </a:p>
          <a:p>
            <a:pPr marL="179388" indent="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28-mashqning 2-3-masalasini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(153-bet)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799A61-A89C-4170-BB1A-79CF36A56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301" y="342900"/>
            <a:ext cx="11658600" cy="637595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B98097-D66C-4F34-89E7-F9079FBBB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7" y="342900"/>
            <a:ext cx="1752599" cy="2794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5896A7-6A0D-486C-B34E-F14B71652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227" y="254000"/>
            <a:ext cx="2035174" cy="104826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9779BF-0A41-4528-B377-C4D4B755E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1" y="838994"/>
            <a:ext cx="2540000" cy="16335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04C2DE-03C1-4104-A1A0-8FA9EA3221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7" y="3482974"/>
            <a:ext cx="1752599" cy="27940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587332-BF44-49E0-ADED-02F4274487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044950"/>
            <a:ext cx="2819400" cy="20970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AB563E-F8C8-4C08-BA14-B4B16DAD7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238" y="4044950"/>
            <a:ext cx="2540001" cy="20970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55F35A-B31E-423A-BA6E-7A05FFD668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026" y="835283"/>
            <a:ext cx="2035174" cy="162560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6D6DD9-E0ED-4BAB-A8E7-7D09E7103E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100" y="3606800"/>
            <a:ext cx="1752599" cy="26431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E8AAB8C-7211-4F84-AD74-46C8D3FE15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762" y="1655762"/>
            <a:ext cx="2052639" cy="148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C2F29-C27C-49E9-A409-802E510C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Lupa</a:t>
            </a:r>
            <a:endParaRPr lang="ru-RU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A09BC59-41DA-4FFB-88D3-4A435F4F48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4200" y="1714500"/>
                <a:ext cx="6692900" cy="492483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Lupa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buyumlarni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kattalashtirib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focus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qavariq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=25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cm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den>
                    </m:f>
                  </m:oMath>
                </a14:m>
                <a:endParaRPr lang="en-US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</m:oMath>
                </a14:m>
                <a:endParaRPr lang="en-US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÷10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=2,5÷25.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A09BC59-41DA-4FFB-88D3-4A435F4F48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4200" y="1714500"/>
                <a:ext cx="6692900" cy="4924839"/>
              </a:xfrm>
              <a:blipFill>
                <a:blip r:embed="rId2"/>
                <a:stretch>
                  <a:fillRect l="-2368" t="-1609" r="-22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9627A0-E6C4-4CBB-B019-3813E6695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962400"/>
            <a:ext cx="3822700" cy="26769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8B0051-46CC-4B4E-BF6E-EB093F11B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1521533"/>
            <a:ext cx="3822700" cy="221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3296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upa">
            <a:hlinkClick r:id="" action="ppaction://media"/>
            <a:extLst>
              <a:ext uri="{FF2B5EF4-FFF2-40B4-BE49-F238E27FC236}">
                <a16:creationId xmlns:a16="http://schemas.microsoft.com/office/drawing/2014/main" id="{A1B2600C-84DF-4991-9B1B-63F450B59C6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210A76-9C8D-4585-82E0-F42BBA469C5E}"/>
              </a:ext>
            </a:extLst>
          </p:cNvPr>
          <p:cNvSpPr/>
          <p:nvPr/>
        </p:nvSpPr>
        <p:spPr>
          <a:xfrm>
            <a:off x="6654800" y="6299200"/>
            <a:ext cx="5397500" cy="55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kroskop">
            <a:hlinkClick r:id="" action="ppaction://media"/>
            <a:extLst>
              <a:ext uri="{FF2B5EF4-FFF2-40B4-BE49-F238E27FC236}">
                <a16:creationId xmlns:a16="http://schemas.microsoft.com/office/drawing/2014/main" id="{79414EBE-10DD-4671-8DBD-8A2BCAA781C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57099" y="0"/>
            <a:ext cx="5964071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A0AA2E-DBBF-4CAB-B0AE-C8BF22A230B7}"/>
              </a:ext>
            </a:extLst>
          </p:cNvPr>
          <p:cNvSpPr/>
          <p:nvPr/>
        </p:nvSpPr>
        <p:spPr>
          <a:xfrm>
            <a:off x="8724900" y="4559300"/>
            <a:ext cx="296270" cy="22987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2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l kep">
            <a:hlinkClick r:id="" action="ppaction://media"/>
            <a:extLst>
              <a:ext uri="{FF2B5EF4-FFF2-40B4-BE49-F238E27FC236}">
                <a16:creationId xmlns:a16="http://schemas.microsoft.com/office/drawing/2014/main" id="{D0DB95F3-931B-4EED-94E1-87AE0D5E57C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51071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leskop gal">
            <a:hlinkClick r:id="" action="ppaction://media"/>
            <a:extLst>
              <a:ext uri="{FF2B5EF4-FFF2-40B4-BE49-F238E27FC236}">
                <a16:creationId xmlns:a16="http://schemas.microsoft.com/office/drawing/2014/main" id="{6A9AF89E-29A4-4FD8-A0AD-35019938C45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CC6D1C-C779-4DF0-98E2-9FB0B0F01F54}"/>
              </a:ext>
            </a:extLst>
          </p:cNvPr>
          <p:cNvSpPr/>
          <p:nvPr/>
        </p:nvSpPr>
        <p:spPr>
          <a:xfrm>
            <a:off x="1879599" y="6477000"/>
            <a:ext cx="4330700" cy="2159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37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l Nyut">
            <a:hlinkClick r:id="" action="ppaction://media"/>
            <a:extLst>
              <a:ext uri="{FF2B5EF4-FFF2-40B4-BE49-F238E27FC236}">
                <a16:creationId xmlns:a16="http://schemas.microsoft.com/office/drawing/2014/main" id="{C7EC6D98-1E0F-49E9-B29F-D77650D4F20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407209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Fotoapparat</a:t>
            </a:r>
            <a:endParaRPr lang="ru-RU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1501" y="1409700"/>
                <a:ext cx="6591299" cy="515620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/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Fotoapparat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obyektning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fotoplyonka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fotoplastina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fotoqog‘ozga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saqlaydigan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asbob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1501" y="1409700"/>
                <a:ext cx="6591299" cy="5156201"/>
              </a:xfrm>
              <a:blipFill>
                <a:blip r:embed="rId2"/>
                <a:stretch>
                  <a:fillRect l="-2405" r="-23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EBF9F0-E0ED-405A-AE23-EE96A32492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43"/>
          <a:stretch/>
        </p:blipFill>
        <p:spPr>
          <a:xfrm>
            <a:off x="7531099" y="3868806"/>
            <a:ext cx="4419600" cy="27017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BBCE8D-E99E-4091-847B-B7C124810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00" y="1638301"/>
            <a:ext cx="3759199" cy="20701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B5623B-4684-4F0B-AB29-21F00E2F1639}"/>
              </a:ext>
            </a:extLst>
          </p:cNvPr>
          <p:cNvSpPr/>
          <p:nvPr/>
        </p:nvSpPr>
        <p:spPr>
          <a:xfrm>
            <a:off x="9893300" y="1778000"/>
            <a:ext cx="596900" cy="2032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218</Words>
  <Application>Microsoft Office PowerPoint</Application>
  <PresentationFormat>Широкоэкранный</PresentationFormat>
  <Paragraphs>34</Paragraphs>
  <Slides>13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                              Lupa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Fotoapparat</vt:lpstr>
      <vt:lpstr>                                 Mikroskop</vt:lpstr>
      <vt:lpstr>                         28-mashq 1-masala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318</cp:revision>
  <dcterms:created xsi:type="dcterms:W3CDTF">2020-11-20T09:11:53Z</dcterms:created>
  <dcterms:modified xsi:type="dcterms:W3CDTF">2021-04-04T05:52:14Z</dcterms:modified>
</cp:coreProperties>
</file>