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2" r:id="rId3"/>
    <p:sldId id="309" r:id="rId4"/>
    <p:sldId id="311" r:id="rId5"/>
    <p:sldId id="312" r:id="rId6"/>
    <p:sldId id="313" r:id="rId7"/>
    <p:sldId id="314" r:id="rId8"/>
    <p:sldId id="315" r:id="rId9"/>
    <p:sldId id="305" r:id="rId10"/>
    <p:sldId id="303" r:id="rId11"/>
    <p:sldId id="307" r:id="rId12"/>
    <p:sldId id="310" r:id="rId13"/>
    <p:sldId id="30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322"/>
    <a:srgbClr val="CCCCCC"/>
    <a:srgbClr val="CDCDCD"/>
    <a:srgbClr val="CFCBCA"/>
    <a:srgbClr val="C3C3C3"/>
    <a:srgbClr val="FFFFFF"/>
    <a:srgbClr val="33CCFF"/>
    <a:srgbClr val="00CCFF"/>
    <a:srgbClr val="23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2" y="-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F577E-7DB7-4834-8B28-A72FE7A17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4C856D-2CC4-45BC-A28C-A51AEAA8D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8B3E4-19C6-4F36-952D-316B5D30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F1C5A0-B65A-400D-8036-E2E54BF7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D01DCB-12BE-4D3F-9D3E-2AD9FEC7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59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1FF26-B89B-43E6-ABD2-085BA298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6A3C9D-0420-4DF3-9226-4B1EB07F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74A70D-6D80-4CD3-A98B-7A1C15DC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F76CD-1912-4654-A87B-5727512C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BAAABC-4045-4C06-80CB-4650990D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27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CE7A4D-7372-48BA-B2D3-470B6B4462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CE291E-E096-4FB2-85D3-7781DDACF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FE70EC-6A7E-4104-8284-A8638F85B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AC64B8-785E-4BF0-AEBB-C55497D7C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1038F-D89D-4FCB-9805-7B015224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898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851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9DB3A-ADC0-4E4E-BDA6-7765CE35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1E38CB-E3E3-4EDF-A0EB-4CD6FCE72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89B2F6-8691-406D-B0DA-3D5E0ED9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88E6A4-D124-477D-AC8A-809CB9CF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EEE4E-7B36-44E2-9500-1BC2C89BA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640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DB242-8D01-413B-9DBC-A02D1DBC2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2E0D9D-5021-4BB6-8B42-D50939E9F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79E00A-2FAA-478F-BEF3-29A34F185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D6B17-D1C0-4578-9F80-EAF0799B3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B31C8-0448-44E1-A70E-E6F8F4A15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8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4074C-8B30-4920-8E69-3BB4C2FC1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C80AB-0774-4EF4-9E4A-3CA1BB663A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EF05BE-36E0-4C74-98EE-C757B791E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9A18D1-7854-4F7F-B960-74C56D0FB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FB8BCF-9D92-4826-94F7-BD310892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21C214-E71E-45F3-8977-509D0913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72C842-B67B-4323-800D-0D85A244A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8EECA0-6A95-4AEC-A559-23E041A95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FBE60E-B89F-4E76-85C4-3C7AD5A5F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D793FC-92F9-4E9B-A3DF-44203B2A02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31C8B4-789A-4819-A70C-981EFC8DF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2F58A7-4D32-4E4C-8132-86D94940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8510ED-5AB2-400A-8DF2-FFA62EE3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C93E1F-F5BC-4B83-B63D-CE4EEE87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6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54BC7-0972-465E-9095-BBA0BB4E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62505-8BA0-4A41-B235-D693F73E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C98D72-3D24-462F-B7D2-FFB1C96C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6B0B8F4-3876-4D29-8A6F-90026C55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0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845A64B-DAF2-4E2E-A5B3-37D293FF7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54B37B-4FD9-4446-8AD0-56AB3114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21B28-8AB0-42B7-B577-5A0E55B6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47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A0FB1-7AD8-4A52-8E56-EE2E65CA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6CA6FF-70CC-42D8-850A-09B8487D9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6EF21D-969C-486B-8650-198102C08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78E7DD-6C2D-45A0-BB02-0A06DE21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8EE68D-B031-40A1-9BDB-00B6BBF5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F170F-A2A4-48CD-B45A-F451A71C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11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C641FD-FD25-42BF-9817-2BFF40A72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11D809-C482-4D6D-AC7B-DC888D806D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A378C3-64E2-4BEC-8132-341DB67EB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FEA29-4C5D-4B21-9EB3-1A4D91671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D62007-87AB-4218-8D5C-BE969878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FD4AA7-01CE-4D5E-8517-14BF33F3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5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7CA44-51DA-4211-9D1A-B42E104E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C9C5F5-B3C6-43CC-B4EA-31600B816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0385CD-06FC-45F1-9C1F-1AD142169D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A73AD-9E90-41D8-A61C-01A79B163CF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4DA2BE-A6ED-4046-8204-11626757D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3E8FCE-4407-404B-A61D-D3C500B22F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B1BF-24D7-4BF4-A446-DEF5BCF42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59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79904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605014" y="2275808"/>
            <a:ext cx="9663431" cy="524149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uz-Latn-UZ" sz="7200" dirty="0">
                <a:solidFill>
                  <a:srgbClr val="002060"/>
                </a:solidFill>
                <a:latin typeface="Arial"/>
                <a:cs typeface="Arial"/>
              </a:rPr>
              <a:t>Mavzu: </a:t>
            </a:r>
            <a:endParaRPr lang="en-US" sz="72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7200" b="1" dirty="0" err="1">
                <a:solidFill>
                  <a:srgbClr val="002060"/>
                </a:solidFill>
                <a:latin typeface="Arial"/>
                <a:cs typeface="Arial"/>
              </a:rPr>
              <a:t>Optik</a:t>
            </a:r>
            <a:r>
              <a:rPr lang="en-US" sz="72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Arial"/>
                <a:cs typeface="Arial"/>
              </a:rPr>
              <a:t>asboblar</a:t>
            </a:r>
            <a:r>
              <a:rPr lang="en-US" sz="7200" b="1" dirty="0">
                <a:solidFill>
                  <a:srgbClr val="002060"/>
                </a:solidFill>
                <a:latin typeface="Arial"/>
                <a:cs typeface="Arial"/>
              </a:rPr>
              <a:t>.</a:t>
            </a:r>
            <a:endParaRPr lang="ru-RU" sz="72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endParaRPr lang="ru-RU" sz="2400" b="1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O‘qituvchi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: 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Toshkent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shahar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Uchtepa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tumani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</a:p>
          <a:p>
            <a:pPr marL="38918">
              <a:spcBef>
                <a:spcPts val="233"/>
              </a:spcBef>
            </a:pP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287-maktab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fizika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fani</a:t>
            </a:r>
            <a:r>
              <a:rPr lang="en-US" sz="2400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/>
                <a:cs typeface="Arial"/>
              </a:rPr>
              <a:t>o‘qituvchisi</a:t>
            </a:r>
            <a:endParaRPr lang="en-US" sz="2400" dirty="0">
              <a:solidFill>
                <a:srgbClr val="7030A0"/>
              </a:solidFill>
              <a:latin typeface="Arial"/>
              <a:cs typeface="Arial"/>
            </a:endParaRPr>
          </a:p>
          <a:p>
            <a:pPr marL="38918">
              <a:spcBef>
                <a:spcPts val="233"/>
              </a:spcBef>
            </a:pP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Xodjayeva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Maxtuma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rial"/>
                <a:cs typeface="Arial"/>
              </a:rPr>
              <a:t>Ziyatovna</a:t>
            </a:r>
            <a:r>
              <a:rPr lang="en-US" sz="2400" b="1" dirty="0">
                <a:solidFill>
                  <a:srgbClr val="7030A0"/>
                </a:solidFill>
                <a:latin typeface="Arial"/>
                <a:cs typeface="Arial"/>
              </a:rPr>
              <a:t>.</a:t>
            </a:r>
            <a:endParaRPr lang="en-US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en-US" sz="72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02328" y="2229744"/>
            <a:ext cx="648806" cy="178142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8892210" y="430695"/>
            <a:ext cx="2261956" cy="100534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8892210" y="430695"/>
            <a:ext cx="2261955" cy="1005347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8940978" y="501915"/>
            <a:ext cx="2133600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r>
              <a:rPr lang="uz-Latn-UZ" sz="4756" b="1" spc="21" dirty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1650287" y="237476"/>
            <a:ext cx="742470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11" dirty="0" err="1">
                <a:solidFill>
                  <a:sysClr val="window" lastClr="FFFFFF"/>
                </a:solidFill>
              </a:rPr>
              <a:t>Fizika</a:t>
            </a:r>
            <a:endParaRPr lang="en-US" sz="7196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703724" y="430695"/>
            <a:ext cx="901290" cy="1005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F05B6658-0136-473A-903A-272AA544F9A9}"/>
              </a:ext>
            </a:extLst>
          </p:cNvPr>
          <p:cNvSpPr/>
          <p:nvPr/>
        </p:nvSpPr>
        <p:spPr>
          <a:xfrm>
            <a:off x="402328" y="4570363"/>
            <a:ext cx="648806" cy="176914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DFED8F-C870-469D-A34D-431C70433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774" y="3327737"/>
            <a:ext cx="1892299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0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D90D7-48BA-43DF-81E1-E0A551245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7944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/>
              <a:t>                        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Mikroskop</a:t>
            </a:r>
            <a:endParaRPr lang="ru-RU" sz="5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17FC0C0-289D-4F61-9AFD-CE15A0536D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4001" y="1841500"/>
                <a:ext cx="6676638" cy="4762500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Mikroskop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yaqin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masofadagi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ko‘zga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bevosita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ko‘rinmaydigan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juda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mayda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obyektlarni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kattalashtirib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ko‘rsatadigan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optik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asbob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𝒍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40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endParaRPr lang="ru-RU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17FC0C0-289D-4F61-9AFD-CE15A0536D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4001" y="1841500"/>
                <a:ext cx="6676638" cy="4762500"/>
              </a:xfrm>
              <a:blipFill>
                <a:blip r:embed="rId2"/>
                <a:stretch>
                  <a:fillRect l="-2374" t="-1665" r="-22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CB3414-C272-4311-8CF4-29E7099BC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70" y="1841500"/>
            <a:ext cx="5207330" cy="41756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2C8E3C8-CEB7-4F93-B115-3B4787AAE470}"/>
              </a:ext>
            </a:extLst>
          </p:cNvPr>
          <p:cNvSpPr/>
          <p:nvPr/>
        </p:nvSpPr>
        <p:spPr>
          <a:xfrm>
            <a:off x="11277600" y="5775889"/>
            <a:ext cx="914400" cy="482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BE67D2-20C3-4F76-BC7C-B9D44A883804}"/>
              </a:ext>
            </a:extLst>
          </p:cNvPr>
          <p:cNvSpPr/>
          <p:nvPr/>
        </p:nvSpPr>
        <p:spPr>
          <a:xfrm>
            <a:off x="7490982" y="4738881"/>
            <a:ext cx="914400" cy="330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7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54CF8-C1FA-4289-9F13-DD886C85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854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                       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28-mashq 1-masala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7784656-E128-4596-89F8-E6F0971B2D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35100" y="2260600"/>
                <a:ext cx="9334500" cy="4140199"/>
              </a:xfrm>
            </p:spPr>
            <p:txBody>
              <a:bodyPr>
                <a:normAutofit/>
              </a:bodyPr>
              <a:lstStyle/>
              <a:p>
                <a:pPr marL="0" indent="538163" algn="just">
                  <a:lnSpc>
                    <a:spcPct val="100000"/>
                  </a:lnSpc>
                  <a:buNone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Fokus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masofasi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2,5 cm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bo‘lgan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lupa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buyumni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necha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marta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kattalashtirib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ko‘rsata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oladi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=25 </m:t>
                    </m:r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7784656-E128-4596-89F8-E6F0971B2D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35100" y="2260600"/>
                <a:ext cx="9334500" cy="4140199"/>
              </a:xfrm>
              <a:blipFill>
                <a:blip r:embed="rId2"/>
                <a:stretch>
                  <a:fillRect l="-2285" t="-2651" r="-22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8109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Текст 7">
                <a:extLst>
                  <a:ext uri="{FF2B5EF4-FFF2-40B4-BE49-F238E27FC236}">
                    <a16:creationId xmlns:a16="http://schemas.microsoft.com/office/drawing/2014/main" id="{A9941E72-F7BB-4003-A70A-F8AD012D167E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5155093" y="263034"/>
                <a:ext cx="6255029" cy="3643044"/>
              </a:xfrm>
            </p:spPr>
            <p:txBody>
              <a:bodyPr/>
              <a:lstStyle/>
              <a:p>
                <a:pPr algn="ctr"/>
                <a:r>
                  <a:rPr lang="uz-Latn-UZ" sz="36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uz-Latn-UZ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Formula</a:t>
                </a:r>
                <a:r>
                  <a:rPr lang="en-US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endParaRPr lang="en-US" sz="32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𝐾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𝐹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uz-Latn-UZ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Текст 7">
                <a:extLst>
                  <a:ext uri="{FF2B5EF4-FFF2-40B4-BE49-F238E27FC236}">
                    <a16:creationId xmlns:a16="http://schemas.microsoft.com/office/drawing/2014/main" id="{A9941E72-F7BB-4003-A70A-F8AD012D16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5155093" y="263034"/>
                <a:ext cx="6255029" cy="3643044"/>
              </a:xfrm>
              <a:blipFill>
                <a:blip r:embed="rId2"/>
                <a:stretch>
                  <a:fillRect t="-23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EBB494ED-E982-4FFD-92D6-05B811471AC6}"/>
              </a:ext>
            </a:extLst>
          </p:cNvPr>
          <p:cNvCxnSpPr>
            <a:cxnSpLocks/>
          </p:cNvCxnSpPr>
          <p:nvPr/>
        </p:nvCxnSpPr>
        <p:spPr>
          <a:xfrm>
            <a:off x="5580822" y="557248"/>
            <a:ext cx="0" cy="2401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AA31EA8-E4F8-48A1-B32D-B34E40401B85}"/>
              </a:ext>
            </a:extLst>
          </p:cNvPr>
          <p:cNvCxnSpPr>
            <a:cxnSpLocks/>
          </p:cNvCxnSpPr>
          <p:nvPr/>
        </p:nvCxnSpPr>
        <p:spPr>
          <a:xfrm>
            <a:off x="908876" y="2100017"/>
            <a:ext cx="39358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Текст 8">
                <a:extLst>
                  <a:ext uri="{FF2B5EF4-FFF2-40B4-BE49-F238E27FC236}">
                    <a16:creationId xmlns:a16="http://schemas.microsoft.com/office/drawing/2014/main" id="{BFD3E70D-B3C1-4417-B987-133A28B5F2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877" y="3937001"/>
                <a:ext cx="11224590" cy="265796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2378" indent="-15237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4757" indent="-15237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33324" indent="-228567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61891" indent="-228567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Yechish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0,25 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0,025 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den>
                    </m:f>
                    <m:r>
                      <a:rPr lang="en-US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=10</m:t>
                    </m:r>
                  </m:oMath>
                </a14:m>
                <a:endParaRPr lang="en-US" sz="4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uz-Latn-UZ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</m:t>
                    </m:r>
                    <m:r>
                      <a:rPr lang="en-US" sz="40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</m:oMath>
                </a14:m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marta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kattalashtiradi</a:t>
                </a:r>
                <a:r>
                  <a:rPr lang="en-US" sz="40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7" name="Текст 8">
                <a:extLst>
                  <a:ext uri="{FF2B5EF4-FFF2-40B4-BE49-F238E27FC236}">
                    <a16:creationId xmlns:a16="http://schemas.microsoft.com/office/drawing/2014/main" id="{BFD3E70D-B3C1-4417-B987-133A28B5F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77" y="3937001"/>
                <a:ext cx="11224590" cy="2657966"/>
              </a:xfrm>
              <a:prstGeom prst="rect">
                <a:avLst/>
              </a:prstGeom>
              <a:blipFill>
                <a:blip r:embed="rId3"/>
                <a:stretch>
                  <a:fillRect t="-20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Текст 7">
                <a:extLst>
                  <a:ext uri="{FF2B5EF4-FFF2-40B4-BE49-F238E27FC236}">
                    <a16:creationId xmlns:a16="http://schemas.microsoft.com/office/drawing/2014/main" id="{1EEE983A-1D03-454E-90EF-CB202336A0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1877" y="263034"/>
                <a:ext cx="5034723" cy="28634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52378" indent="-15237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304757" indent="-15237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33324" indent="-228567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61891" indent="-228567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39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uz-Latn-UZ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uz-Latn-UZ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Berilgan: </a:t>
                </a: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=2,5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=0,025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=25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cm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=0,25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uz-Latn-UZ" sz="3200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Topish kerak:</a:t>
                </a:r>
                <a:r>
                  <a:rPr lang="uz-Latn-UZ" sz="3200" b="1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uz-Latn-UZ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−?</m:t>
                    </m:r>
                  </m:oMath>
                </a14:m>
                <a:r>
                  <a:rPr lang="uz-Latn-UZ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Текст 7">
                <a:extLst>
                  <a:ext uri="{FF2B5EF4-FFF2-40B4-BE49-F238E27FC236}">
                    <a16:creationId xmlns:a16="http://schemas.microsoft.com/office/drawing/2014/main" id="{1EEE983A-1D03-454E-90EF-CB202336A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77" y="263034"/>
                <a:ext cx="5034723" cy="2863479"/>
              </a:xfrm>
              <a:prstGeom prst="rect">
                <a:avLst/>
              </a:prstGeom>
              <a:blipFill>
                <a:blip r:embed="rId4"/>
                <a:stretch>
                  <a:fillRect l="-3027" t="-14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13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BB088941-E81D-46B1-A6A4-A858DDAB4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301" y="1988318"/>
            <a:ext cx="9919412" cy="4320209"/>
          </a:xfrm>
        </p:spPr>
        <p:txBody>
          <a:bodyPr>
            <a:normAutofit/>
          </a:bodyPr>
          <a:lstStyle/>
          <a:p>
            <a:pPr marL="179388" indent="358775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(153-bet)</a:t>
            </a:r>
          </a:p>
          <a:p>
            <a:pPr marL="179388" indent="35877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28-mashqning 2-3-masalasini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(153-bet)</a:t>
            </a:r>
            <a:endParaRPr lang="uz-Latn-U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39630581-0D87-4D41-AB71-C86D2496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667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z-Latn-UZ" sz="4800" b="1" dirty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5799A61-A89C-4170-BB1A-79CF36A56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1" y="342900"/>
            <a:ext cx="11658600" cy="6375951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dirty="0"/>
              <a:t>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Linzalar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B98097-D66C-4F34-89E7-F9079FBBB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7" y="342900"/>
            <a:ext cx="1752599" cy="279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5896A7-6A0D-486C-B34E-F14B71652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227" y="254000"/>
            <a:ext cx="2035174" cy="10482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779BF-0A41-4528-B377-C4D4B755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838994"/>
            <a:ext cx="2540000" cy="1633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04C2DE-03C1-4104-A1A0-8FA9EA322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7" y="3482974"/>
            <a:ext cx="1752599" cy="2794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587332-BF44-49E0-ADED-02F4274487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044950"/>
            <a:ext cx="2819400" cy="20970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AB563E-F8C8-4C08-BA14-B4B16DAD7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38" y="4044950"/>
            <a:ext cx="2540001" cy="20970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55F35A-B31E-423A-BA6E-7A05FFD668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026" y="835283"/>
            <a:ext cx="2035174" cy="16256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6D6DD9-E0ED-4BAB-A8E7-7D09E7103E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00" y="3606800"/>
            <a:ext cx="1752599" cy="26431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8AAB8C-7211-4F84-AD74-46C8D3FE1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62" y="1655762"/>
            <a:ext cx="2052639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4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6C2F29-C27C-49E9-A409-802E510CF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3846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Lupa</a:t>
            </a:r>
            <a:endParaRPr lang="ru-RU" sz="5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A09BC59-41DA-4FFB-88D3-4A435F4F48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4200" y="1714500"/>
                <a:ext cx="6692900" cy="4924839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dirty="0"/>
                  <a:t>   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Lupa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buyumlarni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ko‘rish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burchagini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kattalashtirib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beradigan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kichik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focus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masofali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qavariq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linza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=25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cm</m:t>
                      </m:r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den>
                    </m:f>
                  </m:oMath>
                </a14:m>
                <a:endParaRPr lang="en-US" sz="3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3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den>
                    </m:f>
                  </m:oMath>
                </a14:m>
                <a:endParaRPr lang="en-US" sz="3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÷10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;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=2,5÷25.</m:t>
                    </m:r>
                  </m:oMath>
                </a14:m>
                <a:endParaRPr lang="ru-RU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3A09BC59-41DA-4FFB-88D3-4A435F4F48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4200" y="1714500"/>
                <a:ext cx="6692900" cy="4924839"/>
              </a:xfrm>
              <a:blipFill>
                <a:blip r:embed="rId2"/>
                <a:stretch>
                  <a:fillRect l="-2368" t="-1609" r="-22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9627A0-E6C4-4CBB-B019-3813E6695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962400"/>
            <a:ext cx="3822700" cy="26769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8B0051-46CC-4B4E-BF6E-EB093F11B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521533"/>
            <a:ext cx="3822700" cy="22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3296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upa">
            <a:hlinkClick r:id="" action="ppaction://media"/>
            <a:extLst>
              <a:ext uri="{FF2B5EF4-FFF2-40B4-BE49-F238E27FC236}">
                <a16:creationId xmlns:a16="http://schemas.microsoft.com/office/drawing/2014/main" id="{A1B2600C-84DF-4991-9B1B-63F450B59C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8210A76-9C8D-4585-82E0-F42BBA469C5E}"/>
              </a:ext>
            </a:extLst>
          </p:cNvPr>
          <p:cNvSpPr/>
          <p:nvPr/>
        </p:nvSpPr>
        <p:spPr>
          <a:xfrm>
            <a:off x="6654800" y="6299200"/>
            <a:ext cx="5397500" cy="558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kroskop">
            <a:hlinkClick r:id="" action="ppaction://media"/>
            <a:extLst>
              <a:ext uri="{FF2B5EF4-FFF2-40B4-BE49-F238E27FC236}">
                <a16:creationId xmlns:a16="http://schemas.microsoft.com/office/drawing/2014/main" id="{79414EBE-10DD-4671-8DBD-8A2BCAA781C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7099" y="0"/>
            <a:ext cx="5964071" cy="6858000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A0AA2E-DBBF-4CAB-B0AE-C8BF22A230B7}"/>
              </a:ext>
            </a:extLst>
          </p:cNvPr>
          <p:cNvSpPr/>
          <p:nvPr/>
        </p:nvSpPr>
        <p:spPr>
          <a:xfrm>
            <a:off x="8724900" y="4559300"/>
            <a:ext cx="296270" cy="22987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2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l kep">
            <a:hlinkClick r:id="" action="ppaction://media"/>
            <a:extLst>
              <a:ext uri="{FF2B5EF4-FFF2-40B4-BE49-F238E27FC236}">
                <a16:creationId xmlns:a16="http://schemas.microsoft.com/office/drawing/2014/main" id="{D0DB95F3-931B-4EED-94E1-87AE0D5E57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1071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leskop gal">
            <a:hlinkClick r:id="" action="ppaction://media"/>
            <a:extLst>
              <a:ext uri="{FF2B5EF4-FFF2-40B4-BE49-F238E27FC236}">
                <a16:creationId xmlns:a16="http://schemas.microsoft.com/office/drawing/2014/main" id="{6A9AF89E-29A4-4FD8-A0AD-35019938C4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CC6D1C-C779-4DF0-98E2-9FB0B0F01F54}"/>
              </a:ext>
            </a:extLst>
          </p:cNvPr>
          <p:cNvSpPr/>
          <p:nvPr/>
        </p:nvSpPr>
        <p:spPr>
          <a:xfrm>
            <a:off x="1879599" y="6477000"/>
            <a:ext cx="4330700" cy="2159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37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l Nyut">
            <a:hlinkClick r:id="" action="ppaction://media"/>
            <a:extLst>
              <a:ext uri="{FF2B5EF4-FFF2-40B4-BE49-F238E27FC236}">
                <a16:creationId xmlns:a16="http://schemas.microsoft.com/office/drawing/2014/main" id="{C7EC6D98-1E0F-49E9-B29F-D77650D4F2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0720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D8D00-C7E8-420D-8CEF-C96E497C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3968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Fotoapparat</a:t>
            </a:r>
            <a:endParaRPr lang="ru-RU" sz="5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A1112A1-9BEA-43ED-8E5D-DBE33BA2FE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501" y="1409700"/>
                <a:ext cx="6591299" cy="5156201"/>
              </a:xfrm>
            </p:spPr>
            <p:txBody>
              <a:bodyPr>
                <a:normAutofit/>
              </a:bodyPr>
              <a:lstStyle/>
              <a:p>
                <a:pPr marL="0" indent="0" algn="just">
                  <a:lnSpc>
                    <a:spcPct val="100000"/>
                  </a:lnSpc>
                  <a:buNone/>
                </a:pPr>
                <a:r>
                  <a:rPr lang="en-US" sz="4000" dirty="0"/>
                  <a:t>   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Fotoapparat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obyektning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tasvirini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fotoplyonka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fotoplastina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yoki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fotoqog‘ozga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tushirib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saqlaydigan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qilib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beradigan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asbob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3200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4A1112A1-9BEA-43ED-8E5D-DBE33BA2FE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501" y="1409700"/>
                <a:ext cx="6591299" cy="5156201"/>
              </a:xfrm>
              <a:blipFill>
                <a:blip r:embed="rId2"/>
                <a:stretch>
                  <a:fillRect l="-2405" r="-2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EBF9F0-E0ED-405A-AE23-EE96A3249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43"/>
          <a:stretch/>
        </p:blipFill>
        <p:spPr>
          <a:xfrm>
            <a:off x="7531099" y="3868806"/>
            <a:ext cx="4419600" cy="27017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BBCE8D-E99E-4091-847B-B7C124810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1638301"/>
            <a:ext cx="3759199" cy="20701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B5623B-4684-4F0B-AB29-21F00E2F1639}"/>
              </a:ext>
            </a:extLst>
          </p:cNvPr>
          <p:cNvSpPr/>
          <p:nvPr/>
        </p:nvSpPr>
        <p:spPr>
          <a:xfrm>
            <a:off x="9893300" y="1778000"/>
            <a:ext cx="596900" cy="2032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23040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218</Words>
  <Application>Microsoft Office PowerPoint</Application>
  <PresentationFormat>Широкоэкранный</PresentationFormat>
  <Paragraphs>34</Paragraphs>
  <Slides>13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Презентация PowerPoint</vt:lpstr>
      <vt:lpstr>                              Lupa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Fotoapparat</vt:lpstr>
      <vt:lpstr>                                 Mikroskop</vt:lpstr>
      <vt:lpstr>                         28-mashq 1-masala</vt:lpstr>
      <vt:lpstr>Презентация PowerPoint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Davronbek Salimbekov</dc:creator>
  <cp:lastModifiedBy>hp</cp:lastModifiedBy>
  <cp:revision>318</cp:revision>
  <dcterms:created xsi:type="dcterms:W3CDTF">2020-11-20T09:11:53Z</dcterms:created>
  <dcterms:modified xsi:type="dcterms:W3CDTF">2021-04-04T05:52:14Z</dcterms:modified>
</cp:coreProperties>
</file>