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9" r:id="rId3"/>
    <p:sldId id="302" r:id="rId4"/>
    <p:sldId id="311" r:id="rId5"/>
    <p:sldId id="310" r:id="rId6"/>
    <p:sldId id="312" r:id="rId7"/>
    <p:sldId id="313" r:id="rId8"/>
    <p:sldId id="314" r:id="rId9"/>
    <p:sldId id="305" r:id="rId10"/>
    <p:sldId id="315" r:id="rId11"/>
    <p:sldId id="304" r:id="rId12"/>
    <p:sldId id="30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3CCFF"/>
    <a:srgbClr val="00CCFF"/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52940" y="2275808"/>
            <a:ext cx="9515060" cy="726769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uz-Latn-UZ" sz="4800" b="1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>
              <a:spcAft>
                <a:spcPts val="1200"/>
              </a:spcAft>
            </a:pP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Yupqa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linza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yordamida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tasvir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yasash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ru-RU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ru-RU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>
              <a:spcAft>
                <a:spcPts val="1200"/>
              </a:spcAft>
            </a:pPr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4800" b="1" dirty="0">
              <a:solidFill>
                <a:srgbClr val="7030A0"/>
              </a:solidFill>
              <a:latin typeface="Arial"/>
              <a:cs typeface="Arial"/>
            </a:endParaRPr>
          </a:p>
          <a:p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79321" y="2275808"/>
            <a:ext cx="648806" cy="17814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40978" y="50191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379321" y="4658158"/>
            <a:ext cx="648806" cy="176914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D9D191F-84D3-43B4-ACE6-8CE3C7AF29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4484515"/>
            <a:ext cx="3619499" cy="2125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ochuvchi linza tas ">
            <a:hlinkClick r:id="" action="ppaction://media"/>
            <a:extLst>
              <a:ext uri="{FF2B5EF4-FFF2-40B4-BE49-F238E27FC236}">
                <a16:creationId xmlns:a16="http://schemas.microsoft.com/office/drawing/2014/main" id="{2B1A9D18-4633-4451-8DE1-C1E2B5E9FCE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1BF6E33-E3B7-4771-8369-A8A88B93DE15}"/>
              </a:ext>
            </a:extLst>
          </p:cNvPr>
          <p:cNvSpPr/>
          <p:nvPr/>
        </p:nvSpPr>
        <p:spPr>
          <a:xfrm>
            <a:off x="11184834" y="3551582"/>
            <a:ext cx="914400" cy="266368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719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5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C6AC5B-C8A2-4AC8-B009-CC16A64F2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>
                <a:latin typeface="Arial" panose="020B0604020202020204" pitchFamily="34" charset="0"/>
                <a:cs typeface="Arial" panose="020B0604020202020204" pitchFamily="34" charset="0"/>
              </a:rPr>
              <a:t>                      Jadvalni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69981E-F911-4A10-B166-97E988D86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7200" y="2946400"/>
            <a:ext cx="9947965" cy="3639930"/>
          </a:xfrm>
          <a:ln>
            <a:noFill/>
          </a:ln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2D318E9-A047-471E-8570-D488B5C1E9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50" y="2247900"/>
            <a:ext cx="10350500" cy="351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07085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645" y="1663701"/>
            <a:ext cx="11541033" cy="4790108"/>
          </a:xfrm>
        </p:spPr>
        <p:txBody>
          <a:bodyPr>
            <a:normAutofit/>
          </a:bodyPr>
          <a:lstStyle/>
          <a:p>
            <a:pPr marL="358775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.(147-bet)</a:t>
            </a:r>
          </a:p>
          <a:p>
            <a:pPr marL="358775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58775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F8FD98-0272-46F9-A24F-F657F384BC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512" y="3327400"/>
            <a:ext cx="8562975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6C2F29-C27C-49E9-A409-802E510CF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3846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Yig‘uvchi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linzada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A09BC59-41DA-4FFB-88D3-4A435F4F489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8300" y="5300870"/>
                <a:ext cx="11399630" cy="1338469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         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US" dirty="0"/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buyum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p>
                        <m: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p>
                        <m: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buymning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tasviri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A09BC59-41DA-4FFB-88D3-4A435F4F489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8300" y="5300870"/>
                <a:ext cx="11399630" cy="1338469"/>
              </a:xfrm>
              <a:blipFill>
                <a:blip r:embed="rId2"/>
                <a:stretch>
                  <a:fillRect t="-59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206512-3230-489B-9A90-85FCD59C66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700" y="1828800"/>
            <a:ext cx="57785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23296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C671DB-2C7D-4C36-9F14-B78B76DE6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89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/>
              <a:t>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Linza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kattalashtirishi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5799A61-A89C-4170-BB1A-79CF36A5639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8301" y="1537252"/>
                <a:ext cx="11658600" cy="5181599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Linza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buyumdan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linzagacha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lang="en-US" sz="3200" dirty="0"/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linzadan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tasvirgacha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linzaning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fokus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bog‘lanishni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ifodalaydi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den>
                    </m:f>
                    <m:r>
                      <a:rPr lang="en-US" sz="4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𝒅</m:t>
                        </m:r>
                      </m:den>
                    </m:f>
                    <m:r>
                      <a:rPr lang="en-US" sz="4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𝒇</m:t>
                        </m:r>
                      </m:den>
                    </m:f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𝑫</m:t>
                    </m:r>
                    <m:r>
                      <a:rPr lang="en-US" sz="40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𝒅</m:t>
                        </m:r>
                      </m:den>
                    </m:f>
                    <m:r>
                      <a:rPr lang="en-US" sz="40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𝒇</m:t>
                        </m:r>
                      </m:den>
                    </m:f>
                  </m:oMath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Buyum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tasvir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o‘lchamining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o‘lchamiga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nisbati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linzaning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kattalashtirishi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𝑲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𝑯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den>
                    </m:f>
                    <m:r>
                      <a:rPr lang="en-US" sz="4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𝑨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𝑩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𝑨𝑩</m:t>
                        </m:r>
                      </m:den>
                    </m:f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𝑲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𝒇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𝒅</m:t>
                        </m:r>
                      </m:den>
                    </m:f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5799A61-A89C-4170-BB1A-79CF36A563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8301" y="1537252"/>
                <a:ext cx="11658600" cy="5181599"/>
              </a:xfrm>
              <a:blipFill>
                <a:blip r:embed="rId2"/>
                <a:stretch>
                  <a:fillRect l="-1307" t="-1765" r="-13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7645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iguvchi linza 2F dan uzoqda">
            <a:hlinkClick r:id="" action="ppaction://media"/>
            <a:extLst>
              <a:ext uri="{FF2B5EF4-FFF2-40B4-BE49-F238E27FC236}">
                <a16:creationId xmlns:a16="http://schemas.microsoft.com/office/drawing/2014/main" id="{5080FD34-C8C9-40B6-AC8D-C4B518B93A6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503C97D-A578-4067-879D-1640F8773A73}"/>
              </a:ext>
            </a:extLst>
          </p:cNvPr>
          <p:cNvSpPr/>
          <p:nvPr/>
        </p:nvSpPr>
        <p:spPr>
          <a:xfrm>
            <a:off x="11277600" y="3578087"/>
            <a:ext cx="808383" cy="261067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46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iguvchi linza 2F da">
            <a:hlinkClick r:id="" action="ppaction://media"/>
            <a:extLst>
              <a:ext uri="{FF2B5EF4-FFF2-40B4-BE49-F238E27FC236}">
                <a16:creationId xmlns:a16="http://schemas.microsoft.com/office/drawing/2014/main" id="{8FE0F447-2CE2-4437-86D3-07D041E0B64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E7038E0-2BFA-48B7-B0C6-0A20B725B24D}"/>
              </a:ext>
            </a:extLst>
          </p:cNvPr>
          <p:cNvSpPr/>
          <p:nvPr/>
        </p:nvSpPr>
        <p:spPr>
          <a:xfrm>
            <a:off x="11251096" y="3525077"/>
            <a:ext cx="914400" cy="262393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151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iguvchi linza 2F v F orasida">
            <a:hlinkClick r:id="" action="ppaction://media"/>
            <a:extLst>
              <a:ext uri="{FF2B5EF4-FFF2-40B4-BE49-F238E27FC236}">
                <a16:creationId xmlns:a16="http://schemas.microsoft.com/office/drawing/2014/main" id="{52BA8D11-7358-45B7-8A56-F325EF6C451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8E47EB3-9C0C-4CD8-9D69-84DBBCB7122E}"/>
              </a:ext>
            </a:extLst>
          </p:cNvPr>
          <p:cNvSpPr/>
          <p:nvPr/>
        </p:nvSpPr>
        <p:spPr>
          <a:xfrm>
            <a:off x="11171582" y="3538331"/>
            <a:ext cx="914400" cy="265043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78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2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iguvchi linza F da">
            <a:hlinkClick r:id="" action="ppaction://media"/>
            <a:extLst>
              <a:ext uri="{FF2B5EF4-FFF2-40B4-BE49-F238E27FC236}">
                <a16:creationId xmlns:a16="http://schemas.microsoft.com/office/drawing/2014/main" id="{A259209B-700C-4894-ABE8-06B18C0FB63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F384950-430B-4F23-BE55-F15C7EFFCD08}"/>
              </a:ext>
            </a:extLst>
          </p:cNvPr>
          <p:cNvSpPr/>
          <p:nvPr/>
        </p:nvSpPr>
        <p:spPr>
          <a:xfrm>
            <a:off x="11131826" y="3551583"/>
            <a:ext cx="914400" cy="261067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23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iguvchi linza F dan yaqinda">
            <a:hlinkClick r:id="" action="ppaction://media"/>
            <a:extLst>
              <a:ext uri="{FF2B5EF4-FFF2-40B4-BE49-F238E27FC236}">
                <a16:creationId xmlns:a16="http://schemas.microsoft.com/office/drawing/2014/main" id="{9B2029ED-0840-444F-AA94-21AC171208A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2E1585A-6F56-430F-AEC8-EE18E3F099FB}"/>
              </a:ext>
            </a:extLst>
          </p:cNvPr>
          <p:cNvSpPr/>
          <p:nvPr/>
        </p:nvSpPr>
        <p:spPr>
          <a:xfrm>
            <a:off x="11158331" y="3525077"/>
            <a:ext cx="914400" cy="261067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98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7D8D00-C7E8-420D-8CEF-C96E497CD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3968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Sochuvchi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linzada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A1112A1-9BEA-43ED-8E5D-DBE33BA2FEE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1500" y="4775200"/>
                <a:ext cx="11116917" cy="179070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</a:t>
                </a:r>
                <a14:m>
                  <m:oMath xmlns:m="http://schemas.openxmlformats.org/officeDocument/2006/math">
                    <m:r>
                      <a:rPr lang="en-US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den>
                    </m:f>
                    <m:r>
                      <a:rPr lang="en-US" sz="44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𝒅</m:t>
                        </m:r>
                      </m:den>
                    </m:f>
                    <m:r>
                      <a:rPr lang="en-US" sz="4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𝒇</m:t>
                        </m:r>
                      </m:den>
                    </m:f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/>
                  <a:t>            </a:t>
                </a:r>
                <a:endParaRPr lang="ru-RU" sz="44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A1112A1-9BEA-43ED-8E5D-DBE33BA2FEE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1500" y="4775200"/>
                <a:ext cx="11116917" cy="17907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DC7530-D335-49B4-BCF7-AA2AC7CFFA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908" y="1507987"/>
            <a:ext cx="5118100" cy="2695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23040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1241</TotalTime>
  <Words>157</Words>
  <Application>Microsoft Office PowerPoint</Application>
  <PresentationFormat>Широкоэкранный</PresentationFormat>
  <Paragraphs>24</Paragraphs>
  <Slides>12</Slides>
  <Notes>0</Notes>
  <HiddenSlides>0</HiddenSlides>
  <MMClips>6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Yig‘uvchi linzada tasvir yasash</vt:lpstr>
      <vt:lpstr>          Linza formulasi va chiziqli kattalashtirishi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Sochuvchi linzada tasvir yasash</vt:lpstr>
      <vt:lpstr>Презентация PowerPoint</vt:lpstr>
      <vt:lpstr>                      Jadvalni to‘ldiring        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279</cp:revision>
  <dcterms:created xsi:type="dcterms:W3CDTF">2020-11-20T09:11:53Z</dcterms:created>
  <dcterms:modified xsi:type="dcterms:W3CDTF">2021-04-04T05:49:00Z</dcterms:modified>
</cp:coreProperties>
</file>