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9" r:id="rId3"/>
    <p:sldId id="302" r:id="rId4"/>
    <p:sldId id="311" r:id="rId5"/>
    <p:sldId id="310" r:id="rId6"/>
    <p:sldId id="312" r:id="rId7"/>
    <p:sldId id="313" r:id="rId8"/>
    <p:sldId id="314" r:id="rId9"/>
    <p:sldId id="305" r:id="rId10"/>
    <p:sldId id="315" r:id="rId11"/>
    <p:sldId id="304" r:id="rId12"/>
    <p:sldId id="30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CCFF"/>
    <a:srgbClr val="00CCFF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F577E-7DB7-4834-8B28-A72FE7A1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4C856D-2CC4-45BC-A28C-A51AEAA8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8B3E4-19C6-4F36-952D-316B5D30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1C5A0-B65A-400D-8036-E2E54BF7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01DCB-12BE-4D3F-9D3E-2AD9FEC7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FF26-B89B-43E6-ABD2-085BA298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6A3C9D-0420-4DF3-9226-4B1EB07F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4A70D-6D80-4CD3-A98B-7A1C15DC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F76CD-1912-4654-A87B-5727512C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AAABC-4045-4C06-80CB-4650990D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7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CE7A4D-7372-48BA-B2D3-470B6B446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E291E-E096-4FB2-85D3-7781DDACF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70EC-6A7E-4104-8284-A8638F85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C64B8-785E-4BF0-AEBB-C55497D7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1038F-D89D-4FCB-9805-7B015224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9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851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9DB3A-ADC0-4E4E-BDA6-7765CE35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E38CB-E3E3-4EDF-A0EB-4CD6FCE7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9B2F6-8691-406D-B0DA-3D5E0E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8E6A4-D124-477D-AC8A-809CB9CF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EEE4E-7B36-44E2-9500-1BC2C89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B242-8D01-413B-9DBC-A02D1DBC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E0D9D-5021-4BB6-8B42-D50939E9F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9E00A-2FAA-478F-BEF3-29A34F18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D6B17-D1C0-4578-9F80-EAF0799B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B31C8-0448-44E1-A70E-E6F8F4A1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4074C-8B30-4920-8E69-3BB4C2FC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C80AB-0774-4EF4-9E4A-3CA1BB663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F05BE-36E0-4C74-98EE-C757B791E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A18D1-7854-4F7F-B960-74C56D0F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B8BCF-9D92-4826-94F7-BD310892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21C214-E71E-45F3-8977-509D0913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2C842-B67B-4323-800D-0D85A244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8EECA0-6A95-4AEC-A559-23E041A9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FBE60E-B89F-4E76-85C4-3C7AD5A5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D793FC-92F9-4E9B-A3DF-44203B2A0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31C8B4-789A-4819-A70C-981EFC8DF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2F58A7-4D32-4E4C-8132-86D94940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8510ED-5AB2-400A-8DF2-FFA62EE3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3E1F-F5BC-4B83-B63D-CE4EEE87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6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4BC7-0972-465E-9095-BBA0BB4E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62505-8BA0-4A41-B235-D693F73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C98D72-3D24-462F-B7D2-FFB1C96C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B0B8F4-3876-4D29-8A6F-90026C5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45A64B-DAF2-4E2E-A5B3-37D293FF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54B37B-4FD9-4446-8AD0-56AB3114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21B28-8AB0-42B7-B577-5A0E55B6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A0FB1-7AD8-4A52-8E56-EE2E65CA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6CA6FF-70CC-42D8-850A-09B8487D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EF21D-969C-486B-8650-198102C08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78E7DD-6C2D-45A0-BB02-0A06DE21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EE68D-B031-40A1-9BDB-00B6BBF5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F170F-A2A4-48CD-B45A-F451A71C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41FD-FD25-42BF-9817-2BFF40A7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11D809-C482-4D6D-AC7B-DC888D806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378C3-64E2-4BEC-8132-341DB67EB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FEA29-4C5D-4B21-9EB3-1A4D9167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62007-87AB-4218-8D5C-BE969878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D4AA7-01CE-4D5E-8517-14BF33F3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5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7CA44-51DA-4211-9D1A-B42E104E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C9C5F5-B3C6-43CC-B4EA-31600B816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85CD-06FC-45F1-9C1F-1AD142169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73AD-9E90-41D8-A61C-01A79B163CF7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DA2BE-A6ED-4046-8204-11626757D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E8FCE-4407-404B-A61D-D3C500B22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52940" y="2275808"/>
            <a:ext cx="9515060" cy="726769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uz-Latn-UZ" sz="4800" b="1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Yupqa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linza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yordamida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tasvir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yasash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ru-RU"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ru-RU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spcAft>
                <a:spcPts val="1200"/>
              </a:spcAft>
            </a:pPr>
            <a:endParaRPr lang="en-US"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4800" b="1" dirty="0">
              <a:solidFill>
                <a:srgbClr val="7030A0"/>
              </a:solidFill>
              <a:latin typeface="Arial"/>
              <a:cs typeface="Arial"/>
            </a:endParaRPr>
          </a:p>
          <a:p>
            <a:endParaRPr lang="en-US"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en-US" sz="4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79321" y="2275808"/>
            <a:ext cx="648806" cy="17814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40978" y="501915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379321" y="4658158"/>
            <a:ext cx="648806" cy="176914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9D191F-84D3-43B4-ACE6-8CE3C7AF2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484515"/>
            <a:ext cx="3619499" cy="212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chuvchi linza tas ">
            <a:hlinkClick r:id="" action="ppaction://media"/>
            <a:extLst>
              <a:ext uri="{FF2B5EF4-FFF2-40B4-BE49-F238E27FC236}">
                <a16:creationId xmlns:a16="http://schemas.microsoft.com/office/drawing/2014/main" id="{2B1A9D18-4633-4451-8DE1-C1E2B5E9FCE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BF6E33-E3B7-4771-8369-A8A88B93DE15}"/>
              </a:ext>
            </a:extLst>
          </p:cNvPr>
          <p:cNvSpPr/>
          <p:nvPr/>
        </p:nvSpPr>
        <p:spPr>
          <a:xfrm>
            <a:off x="11184834" y="3551582"/>
            <a:ext cx="914400" cy="26636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6AC5B-C8A2-4AC8-B009-CC16A64F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                      Jadvalni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69981E-F911-4A10-B166-97E988D86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0" y="2946400"/>
            <a:ext cx="9947965" cy="3639930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D318E9-A047-471E-8570-D488B5C1E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2247900"/>
            <a:ext cx="103505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08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5" y="1663701"/>
            <a:ext cx="11541033" cy="4790108"/>
          </a:xfrm>
        </p:spPr>
        <p:txBody>
          <a:bodyPr>
            <a:normAutofit/>
          </a:bodyPr>
          <a:lstStyle/>
          <a:p>
            <a: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.(147-bet)</a:t>
            </a:r>
          </a:p>
          <a:p>
            <a: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F8FD98-0272-46F9-A24F-F657F384B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3327400"/>
            <a:ext cx="85629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C2F29-C27C-49E9-A409-802E510C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846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Yig‘uvchi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linzada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yasash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A09BC59-41DA-4FFB-88D3-4A435F4F48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300" y="5300870"/>
                <a:ext cx="11399630" cy="1338469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buyum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buymning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tasviri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A09BC59-41DA-4FFB-88D3-4A435F4F48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300" y="5300870"/>
                <a:ext cx="11399630" cy="1338469"/>
              </a:xfrm>
              <a:blipFill>
                <a:blip r:embed="rId2"/>
                <a:stretch>
                  <a:fillRect t="-59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206512-3230-489B-9A90-85FCD59C6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1828800"/>
            <a:ext cx="5778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3296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671DB-2C7D-4C36-9F14-B78B76DE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8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Linza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kattalashtirishi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799A61-A89C-4170-BB1A-79CF36A56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301" y="1537252"/>
                <a:ext cx="11658600" cy="5181599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Linza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buyumdan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linzagacha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linzadan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tasvirgacha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linzaning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fokus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bog‘lanishni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ifodalaydi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den>
                    </m:f>
                    <m:r>
                      <a:rPr lang="en-US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den>
                    </m:f>
                    <m:r>
                      <a:rPr lang="en-US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40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den>
                    </m:f>
                    <m:r>
                      <a:rPr lang="en-US" sz="40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den>
                    </m:f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Buyum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tasvir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o‘lchamining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o‘lchamiga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nisbati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linzaning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kattalashtirishi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𝒉</m:t>
                        </m:r>
                      </m:den>
                    </m:f>
                    <m:r>
                      <a:rPr lang="en-US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799A61-A89C-4170-BB1A-79CF36A56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301" y="1537252"/>
                <a:ext cx="11658600" cy="5181599"/>
              </a:xfrm>
              <a:blipFill>
                <a:blip r:embed="rId2"/>
                <a:stretch>
                  <a:fillRect l="-1307" t="-1765" r="-13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64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iguvchi linza 2F dan uzoqda">
            <a:hlinkClick r:id="" action="ppaction://media"/>
            <a:extLst>
              <a:ext uri="{FF2B5EF4-FFF2-40B4-BE49-F238E27FC236}">
                <a16:creationId xmlns:a16="http://schemas.microsoft.com/office/drawing/2014/main" id="{5080FD34-C8C9-40B6-AC8D-C4B518B93A6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03C97D-A578-4067-879D-1640F8773A73}"/>
              </a:ext>
            </a:extLst>
          </p:cNvPr>
          <p:cNvSpPr/>
          <p:nvPr/>
        </p:nvSpPr>
        <p:spPr>
          <a:xfrm>
            <a:off x="11277600" y="3578087"/>
            <a:ext cx="808383" cy="26106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6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iguvchi linza 2F da">
            <a:hlinkClick r:id="" action="ppaction://media"/>
            <a:extLst>
              <a:ext uri="{FF2B5EF4-FFF2-40B4-BE49-F238E27FC236}">
                <a16:creationId xmlns:a16="http://schemas.microsoft.com/office/drawing/2014/main" id="{8FE0F447-2CE2-4437-86D3-07D041E0B64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7038E0-2BFA-48B7-B0C6-0A20B725B24D}"/>
              </a:ext>
            </a:extLst>
          </p:cNvPr>
          <p:cNvSpPr/>
          <p:nvPr/>
        </p:nvSpPr>
        <p:spPr>
          <a:xfrm>
            <a:off x="11251096" y="3525077"/>
            <a:ext cx="914400" cy="26239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iguvchi linza 2F v F orasida">
            <a:hlinkClick r:id="" action="ppaction://media"/>
            <a:extLst>
              <a:ext uri="{FF2B5EF4-FFF2-40B4-BE49-F238E27FC236}">
                <a16:creationId xmlns:a16="http://schemas.microsoft.com/office/drawing/2014/main" id="{52BA8D11-7358-45B7-8A56-F325EF6C451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E47EB3-9C0C-4CD8-9D69-84DBBCB7122E}"/>
              </a:ext>
            </a:extLst>
          </p:cNvPr>
          <p:cNvSpPr/>
          <p:nvPr/>
        </p:nvSpPr>
        <p:spPr>
          <a:xfrm>
            <a:off x="11171582" y="3538331"/>
            <a:ext cx="914400" cy="26504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iguvchi linza F da">
            <a:hlinkClick r:id="" action="ppaction://media"/>
            <a:extLst>
              <a:ext uri="{FF2B5EF4-FFF2-40B4-BE49-F238E27FC236}">
                <a16:creationId xmlns:a16="http://schemas.microsoft.com/office/drawing/2014/main" id="{A259209B-700C-4894-ABE8-06B18C0FB63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384950-430B-4F23-BE55-F15C7EFFCD08}"/>
              </a:ext>
            </a:extLst>
          </p:cNvPr>
          <p:cNvSpPr/>
          <p:nvPr/>
        </p:nvSpPr>
        <p:spPr>
          <a:xfrm>
            <a:off x="11131826" y="3551583"/>
            <a:ext cx="914400" cy="2610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iguvchi linza F dan yaqinda">
            <a:hlinkClick r:id="" action="ppaction://media"/>
            <a:extLst>
              <a:ext uri="{FF2B5EF4-FFF2-40B4-BE49-F238E27FC236}">
                <a16:creationId xmlns:a16="http://schemas.microsoft.com/office/drawing/2014/main" id="{9B2029ED-0840-444F-AA94-21AC171208A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E1585A-6F56-430F-AEC8-EE18E3F099FB}"/>
              </a:ext>
            </a:extLst>
          </p:cNvPr>
          <p:cNvSpPr/>
          <p:nvPr/>
        </p:nvSpPr>
        <p:spPr>
          <a:xfrm>
            <a:off x="11158331" y="3525077"/>
            <a:ext cx="914400" cy="261067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D8D00-C7E8-420D-8CEF-C96E497C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96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Sochuvchi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linzada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yasash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A1112A1-9BEA-43ED-8E5D-DBE33BA2FE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500" y="4775200"/>
                <a:ext cx="11116917" cy="17907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den>
                    </m:f>
                    <m:r>
                      <a:rPr lang="en-US" sz="4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/>
                  <a:t>            </a:t>
                </a:r>
                <a:endParaRPr lang="ru-RU" sz="44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A1112A1-9BEA-43ED-8E5D-DBE33BA2FE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" y="4775200"/>
                <a:ext cx="11116917" cy="17907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DC7530-D335-49B4-BCF7-AA2AC7CFF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08" y="1507987"/>
            <a:ext cx="5118100" cy="269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304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157</Words>
  <Application>Microsoft Office PowerPoint</Application>
  <PresentationFormat>Широкоэкранный</PresentationFormat>
  <Paragraphs>24</Paragraphs>
  <Slides>12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Yig‘uvchi linzada tasvir yasash</vt:lpstr>
      <vt:lpstr>          Linza formulasi va chiziqli kattalashtirishi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Sochuvchi linzada tasvir yasash</vt:lpstr>
      <vt:lpstr>Презентация PowerPoint</vt:lpstr>
      <vt:lpstr>                      Jadvalni to‘ldiring        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279</cp:revision>
  <dcterms:created xsi:type="dcterms:W3CDTF">2020-11-20T09:11:53Z</dcterms:created>
  <dcterms:modified xsi:type="dcterms:W3CDTF">2021-04-04T05:49:00Z</dcterms:modified>
</cp:coreProperties>
</file>