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12" r:id="rId4"/>
    <p:sldId id="302" r:id="rId5"/>
    <p:sldId id="305" r:id="rId6"/>
    <p:sldId id="311" r:id="rId7"/>
    <p:sldId id="313" r:id="rId8"/>
    <p:sldId id="303" r:id="rId9"/>
    <p:sldId id="307" r:id="rId10"/>
    <p:sldId id="310" r:id="rId11"/>
    <p:sldId id="30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CDCDCD"/>
    <a:srgbClr val="CFCBCA"/>
    <a:srgbClr val="C3C3C3"/>
    <a:srgbClr val="FFFFFF"/>
    <a:srgbClr val="33CCFF"/>
    <a:srgbClr val="00CC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2400" y="2275808"/>
            <a:ext cx="9846045" cy="524149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72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72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7200" b="1" dirty="0" err="1">
                <a:solidFill>
                  <a:srgbClr val="002060"/>
                </a:solidFill>
                <a:latin typeface="Arial"/>
                <a:cs typeface="Arial"/>
              </a:rPr>
              <a:t>Linzalar</a:t>
            </a: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7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7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380105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50287" y="237476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2328" y="4586938"/>
            <a:ext cx="648806" cy="17691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5AA19-4D80-4557-9144-0607CBEDE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00" y="3568701"/>
            <a:ext cx="3811587" cy="27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6255029" cy="3643044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algn="ctr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0,2 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dptr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algn="ctr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(−0,1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dptr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6255029" cy="3643044"/>
              </a:xfrm>
              <a:blipFill>
                <a:blip r:embed="rId2"/>
                <a:stretch>
                  <a:fillRect t="-2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80822" y="557248"/>
            <a:ext cx="0" cy="2401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908876" y="2100017"/>
            <a:ext cx="3935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6" y="4492487"/>
                <a:ext cx="11224591" cy="210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1)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𝒅𝒑𝒕𝒓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𝒅𝒑𝒕𝒓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6" y="4492487"/>
                <a:ext cx="11224591" cy="2102479"/>
              </a:xfrm>
              <a:prstGeom prst="rect">
                <a:avLst/>
              </a:prstGeom>
              <a:blipFill>
                <a:blip r:embed="rId3"/>
                <a:stretch>
                  <a:fillRect l="-651" t="-8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5034723" cy="2863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=−0,1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5034723" cy="2863479"/>
              </a:xfrm>
              <a:prstGeom prst="rect">
                <a:avLst/>
              </a:prstGeom>
              <a:blipFill>
                <a:blip r:embed="rId4"/>
                <a:stretch>
                  <a:fillRect l="-3027" t="-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2133599"/>
            <a:ext cx="11853017" cy="4320209"/>
          </a:xfrm>
        </p:spPr>
        <p:txBody>
          <a:bodyPr>
            <a:normAutofit/>
          </a:bodyPr>
          <a:lstStyle/>
          <a:p>
            <a:pPr marL="179388" indent="3587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.(145-bet)</a:t>
            </a:r>
          </a:p>
          <a:p>
            <a:pPr marL="179388" indent="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27-mashqning 1-masalasini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.(149-bet)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2F29-C27C-49E9-A409-802E510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Qvariq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linzalar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9BC59-41DA-4FFB-88D3-4A435F4F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26" y="4597400"/>
            <a:ext cx="11058258" cy="204193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7DCE40-7FC0-468C-A86C-03F9999C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44713"/>
            <a:ext cx="6121400" cy="20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29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za">
            <a:hlinkClick r:id="" action="ppaction://media"/>
            <a:extLst>
              <a:ext uri="{FF2B5EF4-FFF2-40B4-BE49-F238E27FC236}">
                <a16:creationId xmlns:a16="http://schemas.microsoft.com/office/drawing/2014/main" id="{5954B985-D08D-4F2D-BAA7-C88382DF602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114FA4-D29C-47EC-B35A-8AAF7FECB023}"/>
              </a:ext>
            </a:extLst>
          </p:cNvPr>
          <p:cNvSpPr/>
          <p:nvPr/>
        </p:nvSpPr>
        <p:spPr>
          <a:xfrm>
            <a:off x="88900" y="5219700"/>
            <a:ext cx="1498600" cy="4064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4396DB-FA51-4494-8F31-24972FBDF191}"/>
              </a:ext>
            </a:extLst>
          </p:cNvPr>
          <p:cNvSpPr/>
          <p:nvPr/>
        </p:nvSpPr>
        <p:spPr>
          <a:xfrm>
            <a:off x="9550400" y="5219700"/>
            <a:ext cx="2552700" cy="406400"/>
          </a:xfrm>
          <a:prstGeom prst="rect">
            <a:avLst/>
          </a:prstGeom>
          <a:solidFill>
            <a:srgbClr val="CF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94809-9818-49F2-B77A-63B27343044C}"/>
              </a:ext>
            </a:extLst>
          </p:cNvPr>
          <p:cNvSpPr/>
          <p:nvPr/>
        </p:nvSpPr>
        <p:spPr>
          <a:xfrm>
            <a:off x="4864100" y="5219700"/>
            <a:ext cx="2451100" cy="406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BAE812-BE49-47E6-AE67-06F80E3AC73A}"/>
              </a:ext>
            </a:extLst>
          </p:cNvPr>
          <p:cNvSpPr/>
          <p:nvPr/>
        </p:nvSpPr>
        <p:spPr>
          <a:xfrm>
            <a:off x="10668000" y="3429000"/>
            <a:ext cx="914400" cy="558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301" y="3860800"/>
                <a:ext cx="11658600" cy="2858051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/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/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sferalarning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kesishishidan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bosh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optik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1" y="3860800"/>
                <a:ext cx="11658600" cy="2858051"/>
              </a:xfrm>
              <a:blipFill>
                <a:blip r:embed="rId2"/>
                <a:stretch>
                  <a:fillRect l="-1307" t="-3198" r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09188-C848-418C-9E8A-7798B7F27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560359"/>
            <a:ext cx="3467100" cy="2371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31B6FE-F33A-4BB7-9717-904BB31C4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1144587"/>
            <a:ext cx="568959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Yig‘uvchi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sochuvchi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12A1-9BEA-43ED-8E5D-DBE33BA2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614013"/>
            <a:ext cx="11116917" cy="295188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/>
              <a:t>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yo‘naltirsak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yig‘iladi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yig‘uvchi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yo‘naltirsak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sochiladi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sochuvchi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5CBF4-C3A5-40E3-80CA-AB2C1007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2" y="1324700"/>
            <a:ext cx="3632200" cy="2104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6702E7-62DF-4697-9DB0-C95639BCE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8" y="1324700"/>
            <a:ext cx="3632200" cy="21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'uvchi linza 1">
            <a:hlinkClick r:id="" action="ppaction://media"/>
            <a:extLst>
              <a:ext uri="{FF2B5EF4-FFF2-40B4-BE49-F238E27FC236}">
                <a16:creationId xmlns:a16="http://schemas.microsoft.com/office/drawing/2014/main" id="{CE7E28EC-D940-43CF-8C38-52712D5A62A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429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chuvchi 1 1">
            <a:hlinkClick r:id="" action="ppaction://media"/>
            <a:extLst>
              <a:ext uri="{FF2B5EF4-FFF2-40B4-BE49-F238E27FC236}">
                <a16:creationId xmlns:a16="http://schemas.microsoft.com/office/drawing/2014/main" id="{0B1F5072-0B6A-498A-9B55-34B113954BDF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2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95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fokusi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" y="1473200"/>
                <a:ext cx="11163299" cy="51308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Fokus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teskari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den>
                    </m:f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den>
                    </m:f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𝐝𝐩𝐭𝐫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𝐝𝐢𝐨𝐩𝐭𝐞𝐫𝐢𝐲𝐚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)∙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473200"/>
                <a:ext cx="11163299" cy="5130800"/>
              </a:xfrm>
              <a:blipFill>
                <a:blip r:embed="rId2"/>
                <a:stretch>
                  <a:fillRect l="-1420" t="-2497" r="-1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54CF8-C1FA-4289-9F13-DD886C85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386" y="1930400"/>
                <a:ext cx="11152262" cy="4470399"/>
              </a:xfrm>
            </p:spPr>
            <p:txBody>
              <a:bodyPr>
                <a:normAutofit/>
              </a:bodyPr>
              <a:lstStyle/>
              <a:p>
                <a:pPr marL="0" indent="538163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Fokus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0" indent="538163" algn="just">
                  <a:lnSpc>
                    <a:spcPct val="100000"/>
                  </a:lnSpc>
                  <a:buNone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Fokus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bo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linzanikichi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86" y="1930400"/>
                <a:ext cx="11152262" cy="4470399"/>
              </a:xfrm>
              <a:blipFill>
                <a:blip r:embed="rId2"/>
                <a:stretch>
                  <a:fillRect l="-1639" t="-2183" r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0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321</Words>
  <Application>Microsoft Office PowerPoint</Application>
  <PresentationFormat>Широкоэкранный</PresentationFormat>
  <Paragraphs>35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Qvariq va botiq linzalar</vt:lpstr>
      <vt:lpstr>Презентация PowerPoint</vt:lpstr>
      <vt:lpstr>Презентация PowerPoint</vt:lpstr>
      <vt:lpstr>             Yig‘uvchi va sochuvchi linza</vt:lpstr>
      <vt:lpstr>Презентация PowerPoint</vt:lpstr>
      <vt:lpstr>Презентация PowerPoint</vt:lpstr>
      <vt:lpstr>                Linzaning fokusi va optik kuchi</vt:lpstr>
      <vt:lpstr>                                    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285</cp:revision>
  <dcterms:created xsi:type="dcterms:W3CDTF">2020-11-20T09:11:53Z</dcterms:created>
  <dcterms:modified xsi:type="dcterms:W3CDTF">2021-04-04T05:48:16Z</dcterms:modified>
</cp:coreProperties>
</file>