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9" r:id="rId3"/>
    <p:sldId id="312" r:id="rId4"/>
    <p:sldId id="302" r:id="rId5"/>
    <p:sldId id="305" r:id="rId6"/>
    <p:sldId id="311" r:id="rId7"/>
    <p:sldId id="313" r:id="rId8"/>
    <p:sldId id="303" r:id="rId9"/>
    <p:sldId id="307" r:id="rId10"/>
    <p:sldId id="310" r:id="rId11"/>
    <p:sldId id="30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CDCDCD"/>
    <a:srgbClr val="CFCBCA"/>
    <a:srgbClr val="C3C3C3"/>
    <a:srgbClr val="FFFFFF"/>
    <a:srgbClr val="33CCFF"/>
    <a:srgbClr val="00CCFF"/>
    <a:srgbClr val="232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-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04.04.2021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2400" y="2275808"/>
            <a:ext cx="9846045" cy="524149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72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7200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r>
              <a:rPr lang="en-US" sz="7200" b="1" dirty="0" err="1">
                <a:solidFill>
                  <a:srgbClr val="002060"/>
                </a:solidFill>
                <a:latin typeface="Arial"/>
                <a:cs typeface="Arial"/>
              </a:rPr>
              <a:t>Linzalar</a:t>
            </a:r>
            <a:r>
              <a:rPr lang="en-US" sz="72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  <a:endParaRPr lang="ru-RU" sz="72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ru-RU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</a:t>
            </a: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spcAft>
                <a:spcPts val="1200"/>
              </a:spcAft>
            </a:pPr>
            <a:endParaRPr lang="en-US" sz="7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8" y="2380105"/>
            <a:ext cx="648806" cy="178142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40978" y="50191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50287" y="237476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402328" y="4586938"/>
            <a:ext cx="648806" cy="176914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B75AA19-4D80-4557-9144-0607CBEDE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9900" y="3568701"/>
            <a:ext cx="3811587" cy="278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6255029" cy="3643044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 algn="ctr">
                  <a:buAutoNum type="arabicParenR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0,2 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dptr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514350" indent="-514350" algn="ctr">
                  <a:buAutoNum type="arabicParenR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(−0,1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=−10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dptr</m:t>
                    </m:r>
                  </m:oMath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55093" y="263034"/>
                <a:ext cx="6255029" cy="3643044"/>
              </a:xfrm>
              <a:blipFill>
                <a:blip r:embed="rId2"/>
                <a:stretch>
                  <a:fillRect t="-23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580822" y="557248"/>
            <a:ext cx="0" cy="24018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08876" y="2100017"/>
            <a:ext cx="39358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6" y="4492487"/>
                <a:ext cx="11224591" cy="2102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1)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𝒅𝒑𝒕𝒓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 </m:t>
                    </m:r>
                  </m:oMath>
                </a14:m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𝒅𝒑𝒕𝒓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6" y="4492487"/>
                <a:ext cx="11224591" cy="2102479"/>
              </a:xfrm>
              <a:prstGeom prst="rect">
                <a:avLst/>
              </a:prstGeom>
              <a:blipFill>
                <a:blip r:embed="rId3"/>
                <a:stretch>
                  <a:fillRect l="-651" t="-81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81877" y="263034"/>
                <a:ext cx="5034723" cy="286347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 </a:t>
                </a:r>
              </a:p>
              <a:p>
                <a:pPr marL="514350" indent="-514350">
                  <a:buAutoNum type="arabicParenR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514350" indent="-514350">
                  <a:buFont typeface="Arial" panose="020B0604020202020204" pitchFamily="34" charset="0"/>
                  <a:buAutoNum type="arabicParenR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=−10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=−0,1 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:r>
                  <a:rPr lang="uz-Latn-UZ" sz="3200" b="1" i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877" y="263034"/>
                <a:ext cx="5034723" cy="2863479"/>
              </a:xfrm>
              <a:prstGeom prst="rect">
                <a:avLst/>
              </a:prstGeom>
              <a:blipFill>
                <a:blip r:embed="rId4"/>
                <a:stretch>
                  <a:fillRect l="-3027" t="-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1353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45" y="2133599"/>
            <a:ext cx="11853017" cy="4320209"/>
          </a:xfrm>
        </p:spPr>
        <p:txBody>
          <a:bodyPr>
            <a:normAutofit/>
          </a:bodyPr>
          <a:lstStyle/>
          <a:p>
            <a:pPr marL="179388" indent="358775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.(145-bet)</a:t>
            </a:r>
          </a:p>
          <a:p>
            <a:pPr marL="179388" indent="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27-mashqning 1-masalasini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.(149-bet)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b="1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6C2F29-C27C-49E9-A409-802E510CF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3846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Qvariq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linzalar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09BC59-41DA-4FFB-88D3-4A435F4F48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026" y="4597400"/>
            <a:ext cx="11058258" cy="204193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tomoni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sferik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shaffof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dirty="0"/>
              <a:t>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7DCE40-7FC0-468C-A86C-03F9999CF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300" y="2144713"/>
            <a:ext cx="6121400" cy="2041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232968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inza">
            <a:hlinkClick r:id="" action="ppaction://media"/>
            <a:extLst>
              <a:ext uri="{FF2B5EF4-FFF2-40B4-BE49-F238E27FC236}">
                <a16:creationId xmlns:a16="http://schemas.microsoft.com/office/drawing/2014/main" id="{5954B985-D08D-4F2D-BAA7-C88382DF602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6114FA4-D29C-47EC-B35A-8AAF7FECB023}"/>
              </a:ext>
            </a:extLst>
          </p:cNvPr>
          <p:cNvSpPr/>
          <p:nvPr/>
        </p:nvSpPr>
        <p:spPr>
          <a:xfrm>
            <a:off x="88900" y="5219700"/>
            <a:ext cx="1498600" cy="406400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A4396DB-FA51-4494-8F31-24972FBDF191}"/>
              </a:ext>
            </a:extLst>
          </p:cNvPr>
          <p:cNvSpPr/>
          <p:nvPr/>
        </p:nvSpPr>
        <p:spPr>
          <a:xfrm>
            <a:off x="9550400" y="5219700"/>
            <a:ext cx="2552700" cy="406400"/>
          </a:xfrm>
          <a:prstGeom prst="rect">
            <a:avLst/>
          </a:prstGeom>
          <a:solidFill>
            <a:srgbClr val="CFCB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1094809-9818-49F2-B77A-63B27343044C}"/>
              </a:ext>
            </a:extLst>
          </p:cNvPr>
          <p:cNvSpPr/>
          <p:nvPr/>
        </p:nvSpPr>
        <p:spPr>
          <a:xfrm>
            <a:off x="4864100" y="5219700"/>
            <a:ext cx="2451100" cy="4064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1BAE812-BE49-47E6-AE67-06F80E3AC73A}"/>
              </a:ext>
            </a:extLst>
          </p:cNvPr>
          <p:cNvSpPr/>
          <p:nvPr/>
        </p:nvSpPr>
        <p:spPr>
          <a:xfrm>
            <a:off x="10668000" y="3429000"/>
            <a:ext cx="914400" cy="5588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5271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68301" y="3860800"/>
                <a:ext cx="11658600" cy="2858051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3200" dirty="0"/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US" sz="3200" b="1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radiusli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sferalarning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o‘zaro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kesishishidan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chiziq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bosh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optik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</a:t>
                </a:r>
                <a:r>
                  <a:rPr lang="en-US" sz="32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5799A61-A89C-4170-BB1A-79CF36A5639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68301" y="3860800"/>
                <a:ext cx="11658600" cy="2858051"/>
              </a:xfrm>
              <a:blipFill>
                <a:blip r:embed="rId2"/>
                <a:stretch>
                  <a:fillRect l="-1307" t="-3198" r="-13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709188-C848-418C-9E8A-7798B7F278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7450" y="560359"/>
            <a:ext cx="3467100" cy="237172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431B6FE-F33A-4BB7-9717-904BB31C43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50" y="1144587"/>
            <a:ext cx="5689599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45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7D8D00-C7E8-420D-8CEF-C96E497CD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Yig‘uvchi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sochuvchi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1112A1-9BEA-43ED-8E5D-DBE33BA2FE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3614013"/>
            <a:ext cx="11116917" cy="295188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000" dirty="0"/>
              <a:t>   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o‘qiga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yo‘naltirsak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yig‘iladi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yig‘uvchi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yo‘naltirsak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o‘tgach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sochiladi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botiq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sochuvchi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linza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515CBF4-C3A5-40E3-80CA-AB2C1007B3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502" y="1324700"/>
            <a:ext cx="3632200" cy="21043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C6702E7-62DF-4697-9DB0-C95639BCE9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298" y="1324700"/>
            <a:ext cx="3632200" cy="210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23040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yig'uvchi linza 1">
            <a:hlinkClick r:id="" action="ppaction://media"/>
            <a:extLst>
              <a:ext uri="{FF2B5EF4-FFF2-40B4-BE49-F238E27FC236}">
                <a16:creationId xmlns:a16="http://schemas.microsoft.com/office/drawing/2014/main" id="{CE7E28EC-D940-43CF-8C38-52712D5A62AB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224298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ochuvchi 1 1">
            <a:hlinkClick r:id="" action="ppaction://media"/>
            <a:extLst>
              <a:ext uri="{FF2B5EF4-FFF2-40B4-BE49-F238E27FC236}">
                <a16:creationId xmlns:a16="http://schemas.microsoft.com/office/drawing/2014/main" id="{0B1F5072-0B6A-498A-9B55-34B113954BDF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727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689544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D90D7-48BA-43DF-81E1-E0A551245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94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Linzaning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fokusi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optik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1500" y="1473200"/>
                <a:ext cx="11163299" cy="51308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Fokus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teskari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optik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belgilanadi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40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den>
                    </m:f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𝑫</m:t>
                        </m:r>
                      </m:e>
                    </m:d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den>
                    </m:f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𝐝𝐩𝐭𝐫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𝐝𝐢𝐨𝐩𝐭𝐞𝐫𝐢𝐲𝐚</m:t>
                    </m:r>
                    <m:r>
                      <a:rPr lang="en-US" sz="40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)∙</m:t>
                        </m:r>
                        <m:d>
                          <m:d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𝟏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1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𝟏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en-US" sz="4000" b="1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𝑹</m:t>
                                    </m:r>
                                  </m:e>
                                  <m:sub>
                                    <m:r>
                                      <a:rPr lang="en-US" sz="4000" b="1" i="1" smtClean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𝟐</m:t>
                                    </m:r>
                                  </m:sub>
                                </m:sSub>
                              </m:den>
                            </m:f>
                          </m:e>
                        </m:d>
                      </m:den>
                    </m:f>
                  </m:oMath>
                </a14:m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17FC0C0-289D-4F61-9AFD-CE15A0536DB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1500" y="1473200"/>
                <a:ext cx="11163299" cy="5130800"/>
              </a:xfrm>
              <a:blipFill>
                <a:blip r:embed="rId2"/>
                <a:stretch>
                  <a:fillRect l="-1420" t="-2497" r="-1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3171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954CF8-C1FA-4289-9F13-DD886C85CD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8546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8386" y="1930400"/>
                <a:ext cx="11152262" cy="4470399"/>
              </a:xfrm>
            </p:spPr>
            <p:txBody>
              <a:bodyPr>
                <a:normAutofit/>
              </a:bodyPr>
              <a:lstStyle/>
              <a:p>
                <a:pPr marL="0" indent="538163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Fokus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optik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</a:p>
              <a:p>
                <a:pPr marL="0" indent="538163" algn="just">
                  <a:lnSpc>
                    <a:spcPct val="100000"/>
                  </a:lnSpc>
                  <a:buNone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Fokus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masofasi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− 10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en-US" sz="3600" dirty="0"/>
                  <a:t> </a:t>
                </a:r>
                <a:r>
                  <a:rPr lang="en-US" sz="3600" dirty="0" err="1"/>
                  <a:t>bo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‘lgan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linzanikichi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7784656-E128-4596-89F8-E6F0971B2D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8386" y="1930400"/>
                <a:ext cx="11152262" cy="4470399"/>
              </a:xfrm>
              <a:blipFill>
                <a:blip r:embed="rId2"/>
                <a:stretch>
                  <a:fillRect l="-1639" t="-2183" r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81099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1280</TotalTime>
  <Words>321</Words>
  <Application>Microsoft Office PowerPoint</Application>
  <PresentationFormat>Широкоэкранный</PresentationFormat>
  <Paragraphs>35</Paragraphs>
  <Slides>11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Qvariq va botiq linzalar</vt:lpstr>
      <vt:lpstr>Презентация PowerPoint</vt:lpstr>
      <vt:lpstr>Презентация PowerPoint</vt:lpstr>
      <vt:lpstr>             Yig‘uvchi va sochuvchi linza</vt:lpstr>
      <vt:lpstr>Презентация PowerPoint</vt:lpstr>
      <vt:lpstr>Презентация PowerPoint</vt:lpstr>
      <vt:lpstr>                Linzaning fokusi va optik kuchi</vt:lpstr>
      <vt:lpstr>                                     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285</cp:revision>
  <dcterms:created xsi:type="dcterms:W3CDTF">2020-11-20T09:11:53Z</dcterms:created>
  <dcterms:modified xsi:type="dcterms:W3CDTF">2021-04-04T05:48:16Z</dcterms:modified>
</cp:coreProperties>
</file>