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6" r:id="rId4"/>
    <p:sldId id="259" r:id="rId5"/>
    <p:sldId id="273" r:id="rId6"/>
    <p:sldId id="260" r:id="rId7"/>
    <p:sldId id="274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ronbek Salimbekov" initials="D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4FD"/>
    <a:srgbClr val="8ADBFD"/>
    <a:srgbClr val="88CAFD"/>
    <a:srgbClr val="68A5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83879-C649-4514-9059-F172AC30291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628C7A-DE53-42B7-8BDB-BC0E6F093D85}">
      <dgm:prSet phldrT="[Текст]" custT="1"/>
      <dgm:spPr/>
      <dgm:t>
        <a:bodyPr/>
        <a:lstStyle/>
        <a:p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bajarishda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texnika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xavfsizligi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qoidalari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tanishish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95FBBA-CF97-4785-B5A4-82B39E46774A}" type="parTrans" cxnId="{5F5977D4-94B4-4360-9F3D-8B63185CD1EA}">
      <dgm:prSet/>
      <dgm:spPr/>
      <dgm:t>
        <a:bodyPr/>
        <a:lstStyle/>
        <a:p>
          <a:endParaRPr lang="ru-RU"/>
        </a:p>
      </dgm:t>
    </dgm:pt>
    <dgm:pt modelId="{2EAAC963-7BC9-4FB7-979E-E1A2B477FA99}" type="sibTrans" cxnId="{5F5977D4-94B4-4360-9F3D-8B63185CD1EA}">
      <dgm:prSet/>
      <dgm:spPr/>
      <dgm:t>
        <a:bodyPr/>
        <a:lstStyle/>
        <a:p>
          <a:endParaRPr lang="ru-RU"/>
        </a:p>
      </dgm:t>
    </dgm:pt>
    <dgm:pt modelId="{66477295-2C86-4AFA-999A-D4006053034B}">
      <dgm:prSet phldrT="[Текст]" custT="1"/>
      <dgm:spPr/>
      <dgm:t>
        <a:bodyPr/>
        <a:lstStyle/>
        <a:p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bajarishda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kerakli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jihozlar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tanishish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CDC77-A282-42B7-9EB7-6AD349645803}" type="parTrans" cxnId="{E135B345-A380-4679-96C8-14FF10FE49D4}">
      <dgm:prSet/>
      <dgm:spPr/>
      <dgm:t>
        <a:bodyPr/>
        <a:lstStyle/>
        <a:p>
          <a:endParaRPr lang="ru-RU"/>
        </a:p>
      </dgm:t>
    </dgm:pt>
    <dgm:pt modelId="{97D5875E-F8E9-4636-86F9-B2659CAC4D5D}" type="sibTrans" cxnId="{E135B345-A380-4679-96C8-14FF10FE49D4}">
      <dgm:prSet/>
      <dgm:spPr/>
      <dgm:t>
        <a:bodyPr/>
        <a:lstStyle/>
        <a:p>
          <a:endParaRPr lang="ru-RU"/>
        </a:p>
      </dgm:t>
    </dgm:pt>
    <dgm:pt modelId="{2DA4EE36-1635-4FFC-936D-5297CA5BB64C}">
      <dgm:prSet phldrT="[Текст]" custT="1"/>
      <dgm:spPr/>
      <dgm:t>
        <a:bodyPr/>
        <a:lstStyle/>
        <a:p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tajribada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6A6814-CF27-420C-A134-969F7C7B7AA8}" type="parTrans" cxnId="{D55DF1EE-B4DF-4A22-890A-9092CBA67DB4}">
      <dgm:prSet/>
      <dgm:spPr/>
      <dgm:t>
        <a:bodyPr/>
        <a:lstStyle/>
        <a:p>
          <a:endParaRPr lang="ru-RU"/>
        </a:p>
      </dgm:t>
    </dgm:pt>
    <dgm:pt modelId="{B38F156F-5E19-4E7E-BA69-B42BE789AB23}" type="sibTrans" cxnId="{D55DF1EE-B4DF-4A22-890A-9092CBA67DB4}">
      <dgm:prSet/>
      <dgm:spPr/>
      <dgm:t>
        <a:bodyPr/>
        <a:lstStyle/>
        <a:p>
          <a:endParaRPr lang="ru-RU"/>
        </a:p>
      </dgm:t>
    </dgm:pt>
    <dgm:pt modelId="{D84F355C-CA45-45AC-B794-8235A3A10916}" type="pres">
      <dgm:prSet presAssocID="{39E83879-C649-4514-9059-F172AC30291C}" presName="linearFlow" presStyleCnt="0">
        <dgm:presLayoutVars>
          <dgm:resizeHandles val="exact"/>
        </dgm:presLayoutVars>
      </dgm:prSet>
      <dgm:spPr/>
    </dgm:pt>
    <dgm:pt modelId="{D9708A38-63BC-42D4-A600-23C123084059}" type="pres">
      <dgm:prSet presAssocID="{93628C7A-DE53-42B7-8BDB-BC0E6F093D85}" presName="node" presStyleLbl="node1" presStyleIdx="0" presStyleCnt="3" custScaleX="385098" custLinFactNeighborX="546" custLinFactNeighborY="9848">
        <dgm:presLayoutVars>
          <dgm:bulletEnabled val="1"/>
        </dgm:presLayoutVars>
      </dgm:prSet>
      <dgm:spPr/>
    </dgm:pt>
    <dgm:pt modelId="{3B33F6AB-33E7-46E6-8A43-4D61BE53F327}" type="pres">
      <dgm:prSet presAssocID="{2EAAC963-7BC9-4FB7-979E-E1A2B477FA99}" presName="sibTrans" presStyleLbl="sibTrans2D1" presStyleIdx="0" presStyleCnt="2"/>
      <dgm:spPr/>
    </dgm:pt>
    <dgm:pt modelId="{5D057C3B-EB77-4583-A7B3-48F75D412A8F}" type="pres">
      <dgm:prSet presAssocID="{2EAAC963-7BC9-4FB7-979E-E1A2B477FA99}" presName="connectorText" presStyleLbl="sibTrans2D1" presStyleIdx="0" presStyleCnt="2"/>
      <dgm:spPr/>
    </dgm:pt>
    <dgm:pt modelId="{DF5AD628-8249-40C8-A99D-AD8AE2D19C98}" type="pres">
      <dgm:prSet presAssocID="{66477295-2C86-4AFA-999A-D4006053034B}" presName="node" presStyleLbl="node1" presStyleIdx="1" presStyleCnt="3" custScaleX="385644">
        <dgm:presLayoutVars>
          <dgm:bulletEnabled val="1"/>
        </dgm:presLayoutVars>
      </dgm:prSet>
      <dgm:spPr/>
    </dgm:pt>
    <dgm:pt modelId="{9FB8C083-58BB-46B8-B26B-1A77D81C7ADB}" type="pres">
      <dgm:prSet presAssocID="{97D5875E-F8E9-4636-86F9-B2659CAC4D5D}" presName="sibTrans" presStyleLbl="sibTrans2D1" presStyleIdx="1" presStyleCnt="2" custScaleX="116864"/>
      <dgm:spPr/>
    </dgm:pt>
    <dgm:pt modelId="{62DED89D-113F-4576-91C8-424F1B7EA344}" type="pres">
      <dgm:prSet presAssocID="{97D5875E-F8E9-4636-86F9-B2659CAC4D5D}" presName="connectorText" presStyleLbl="sibTrans2D1" presStyleIdx="1" presStyleCnt="2"/>
      <dgm:spPr/>
    </dgm:pt>
    <dgm:pt modelId="{D7113D46-E1E6-4AFD-A159-25D257D746FE}" type="pres">
      <dgm:prSet presAssocID="{2DA4EE36-1635-4FFC-936D-5297CA5BB64C}" presName="node" presStyleLbl="node1" presStyleIdx="2" presStyleCnt="3" custScaleX="384543" custLinFactNeighborX="0" custLinFactNeighborY="-10821">
        <dgm:presLayoutVars>
          <dgm:bulletEnabled val="1"/>
        </dgm:presLayoutVars>
      </dgm:prSet>
      <dgm:spPr/>
    </dgm:pt>
  </dgm:ptLst>
  <dgm:cxnLst>
    <dgm:cxn modelId="{1F0DF10C-747C-4577-8350-7FD2776CA8B4}" type="presOf" srcId="{66477295-2C86-4AFA-999A-D4006053034B}" destId="{DF5AD628-8249-40C8-A99D-AD8AE2D19C98}" srcOrd="0" destOrd="0" presId="urn:microsoft.com/office/officeart/2005/8/layout/process2"/>
    <dgm:cxn modelId="{F6B2A917-0AC8-4091-AD3B-31C97325EF04}" type="presOf" srcId="{2EAAC963-7BC9-4FB7-979E-E1A2B477FA99}" destId="{5D057C3B-EB77-4583-A7B3-48F75D412A8F}" srcOrd="1" destOrd="0" presId="urn:microsoft.com/office/officeart/2005/8/layout/process2"/>
    <dgm:cxn modelId="{E135B345-A380-4679-96C8-14FF10FE49D4}" srcId="{39E83879-C649-4514-9059-F172AC30291C}" destId="{66477295-2C86-4AFA-999A-D4006053034B}" srcOrd="1" destOrd="0" parTransId="{065CDC77-A282-42B7-9EB7-6AD349645803}" sibTransId="{97D5875E-F8E9-4636-86F9-B2659CAC4D5D}"/>
    <dgm:cxn modelId="{66D6F16E-BFFB-4506-8071-B772A161676A}" type="presOf" srcId="{2DA4EE36-1635-4FFC-936D-5297CA5BB64C}" destId="{D7113D46-E1E6-4AFD-A159-25D257D746FE}" srcOrd="0" destOrd="0" presId="urn:microsoft.com/office/officeart/2005/8/layout/process2"/>
    <dgm:cxn modelId="{2DA89A76-5360-46FE-A88D-56E55EFE0E04}" type="presOf" srcId="{93628C7A-DE53-42B7-8BDB-BC0E6F093D85}" destId="{D9708A38-63BC-42D4-A600-23C123084059}" srcOrd="0" destOrd="0" presId="urn:microsoft.com/office/officeart/2005/8/layout/process2"/>
    <dgm:cxn modelId="{E3125195-076C-435F-838A-362F470BB994}" type="presOf" srcId="{39E83879-C649-4514-9059-F172AC30291C}" destId="{D84F355C-CA45-45AC-B794-8235A3A10916}" srcOrd="0" destOrd="0" presId="urn:microsoft.com/office/officeart/2005/8/layout/process2"/>
    <dgm:cxn modelId="{9E6406A7-73B5-487F-BCE5-1E3769370C13}" type="presOf" srcId="{97D5875E-F8E9-4636-86F9-B2659CAC4D5D}" destId="{9FB8C083-58BB-46B8-B26B-1A77D81C7ADB}" srcOrd="0" destOrd="0" presId="urn:microsoft.com/office/officeart/2005/8/layout/process2"/>
    <dgm:cxn modelId="{5AF38AD2-7ECC-4A2C-BB00-7D7EEB1E4938}" type="presOf" srcId="{97D5875E-F8E9-4636-86F9-B2659CAC4D5D}" destId="{62DED89D-113F-4576-91C8-424F1B7EA344}" srcOrd="1" destOrd="0" presId="urn:microsoft.com/office/officeart/2005/8/layout/process2"/>
    <dgm:cxn modelId="{5F5977D4-94B4-4360-9F3D-8B63185CD1EA}" srcId="{39E83879-C649-4514-9059-F172AC30291C}" destId="{93628C7A-DE53-42B7-8BDB-BC0E6F093D85}" srcOrd="0" destOrd="0" parTransId="{1995FBBA-CF97-4785-B5A4-82B39E46774A}" sibTransId="{2EAAC963-7BC9-4FB7-979E-E1A2B477FA99}"/>
    <dgm:cxn modelId="{C2DABAEA-CAC5-4135-B15B-3776D9535F08}" type="presOf" srcId="{2EAAC963-7BC9-4FB7-979E-E1A2B477FA99}" destId="{3B33F6AB-33E7-46E6-8A43-4D61BE53F327}" srcOrd="0" destOrd="0" presId="urn:microsoft.com/office/officeart/2005/8/layout/process2"/>
    <dgm:cxn modelId="{D55DF1EE-B4DF-4A22-890A-9092CBA67DB4}" srcId="{39E83879-C649-4514-9059-F172AC30291C}" destId="{2DA4EE36-1635-4FFC-936D-5297CA5BB64C}" srcOrd="2" destOrd="0" parTransId="{756A6814-CF27-420C-A134-969F7C7B7AA8}" sibTransId="{B38F156F-5E19-4E7E-BA69-B42BE789AB23}"/>
    <dgm:cxn modelId="{46869457-D065-4558-AA47-838317E9CD3B}" type="presParOf" srcId="{D84F355C-CA45-45AC-B794-8235A3A10916}" destId="{D9708A38-63BC-42D4-A600-23C123084059}" srcOrd="0" destOrd="0" presId="urn:microsoft.com/office/officeart/2005/8/layout/process2"/>
    <dgm:cxn modelId="{0B238364-3349-4295-A5F7-6F39F9B07637}" type="presParOf" srcId="{D84F355C-CA45-45AC-B794-8235A3A10916}" destId="{3B33F6AB-33E7-46E6-8A43-4D61BE53F327}" srcOrd="1" destOrd="0" presId="urn:microsoft.com/office/officeart/2005/8/layout/process2"/>
    <dgm:cxn modelId="{AD8AB1AC-DEC7-4581-B340-58A410916EDC}" type="presParOf" srcId="{3B33F6AB-33E7-46E6-8A43-4D61BE53F327}" destId="{5D057C3B-EB77-4583-A7B3-48F75D412A8F}" srcOrd="0" destOrd="0" presId="urn:microsoft.com/office/officeart/2005/8/layout/process2"/>
    <dgm:cxn modelId="{244B94A0-8CED-4344-A5BD-394264DD9B0B}" type="presParOf" srcId="{D84F355C-CA45-45AC-B794-8235A3A10916}" destId="{DF5AD628-8249-40C8-A99D-AD8AE2D19C98}" srcOrd="2" destOrd="0" presId="urn:microsoft.com/office/officeart/2005/8/layout/process2"/>
    <dgm:cxn modelId="{09D13BEB-22D7-47CA-89B8-FE61DF9CA4FF}" type="presParOf" srcId="{D84F355C-CA45-45AC-B794-8235A3A10916}" destId="{9FB8C083-58BB-46B8-B26B-1A77D81C7ADB}" srcOrd="3" destOrd="0" presId="urn:microsoft.com/office/officeart/2005/8/layout/process2"/>
    <dgm:cxn modelId="{4A4F7F31-7F98-4FE1-A38D-0690A95C6161}" type="presParOf" srcId="{9FB8C083-58BB-46B8-B26B-1A77D81C7ADB}" destId="{62DED89D-113F-4576-91C8-424F1B7EA344}" srcOrd="0" destOrd="0" presId="urn:microsoft.com/office/officeart/2005/8/layout/process2"/>
    <dgm:cxn modelId="{0DCCD6E5-4BD8-4BF8-9940-5B7A8F34FD34}" type="presParOf" srcId="{D84F355C-CA45-45AC-B794-8235A3A10916}" destId="{D7113D46-E1E6-4AFD-A159-25D257D746F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49B3D-64D7-4987-8E85-FAA8EB259E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F7D182-5EB1-4CA5-BDA8-9CB60A7AD6AF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Ishning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maqsadi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63960-A0ED-446A-B42D-148D52E6CF6B}" type="parTrans" cxnId="{618C311E-2321-49F4-A675-DFCF4B05BD9D}">
      <dgm:prSet/>
      <dgm:spPr/>
      <dgm:t>
        <a:bodyPr/>
        <a:lstStyle/>
        <a:p>
          <a:endParaRPr lang="ru-RU"/>
        </a:p>
      </dgm:t>
    </dgm:pt>
    <dgm:pt modelId="{5BF02AFC-E266-4CD1-8FA7-06CB52CC36EE}" type="sibTrans" cxnId="{618C311E-2321-49F4-A675-DFCF4B05BD9D}">
      <dgm:prSet/>
      <dgm:spPr/>
      <dgm:t>
        <a:bodyPr/>
        <a:lstStyle/>
        <a:p>
          <a:endParaRPr lang="ru-RU"/>
        </a:p>
      </dgm:t>
    </dgm:pt>
    <dgm:pt modelId="{D9B501E7-76FE-480B-A3D5-43A1FA9B940E}">
      <dgm:prSet phldrT="[Текст]" custT="1"/>
      <dgm:spPr/>
      <dgm:t>
        <a:bodyPr/>
        <a:lstStyle/>
        <a:p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shishaning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nur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sindirish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ko‘rsatkichini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aniqlashni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o‘rganish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30D7BB-7363-42E4-A02C-811F1B0416EE}" type="parTrans" cxnId="{663CD162-B7BB-426F-BF93-45DE822ABE30}">
      <dgm:prSet/>
      <dgm:spPr/>
      <dgm:t>
        <a:bodyPr/>
        <a:lstStyle/>
        <a:p>
          <a:endParaRPr lang="ru-RU"/>
        </a:p>
      </dgm:t>
    </dgm:pt>
    <dgm:pt modelId="{642A418C-5301-4219-B6E6-23B237B948CB}" type="sibTrans" cxnId="{663CD162-B7BB-426F-BF93-45DE822ABE30}">
      <dgm:prSet/>
      <dgm:spPr/>
      <dgm:t>
        <a:bodyPr/>
        <a:lstStyle/>
        <a:p>
          <a:endParaRPr lang="ru-RU"/>
        </a:p>
      </dgm:t>
    </dgm:pt>
    <dgm:pt modelId="{C73C24A9-4F59-42A2-A2B3-6B0AD239F88C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Kerakli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jihozlar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488AC-20E9-4C86-9762-354B203F35A3}" type="parTrans" cxnId="{A8009028-1E70-4E32-8E14-887BFFA5D90D}">
      <dgm:prSet/>
      <dgm:spPr/>
      <dgm:t>
        <a:bodyPr/>
        <a:lstStyle/>
        <a:p>
          <a:endParaRPr lang="ru-RU"/>
        </a:p>
      </dgm:t>
    </dgm:pt>
    <dgm:pt modelId="{3DD60510-1BE2-4F30-994C-9B45B851F322}" type="sibTrans" cxnId="{A8009028-1E70-4E32-8E14-887BFFA5D90D}">
      <dgm:prSet/>
      <dgm:spPr/>
      <dgm:t>
        <a:bodyPr/>
        <a:lstStyle/>
        <a:p>
          <a:endParaRPr lang="ru-RU"/>
        </a:p>
      </dgm:t>
    </dgm:pt>
    <dgm:pt modelId="{B50F4CD9-10F6-41B0-B99E-A8DE5BBE9C43}">
      <dgm:prSet phldrT="[Текст]" custT="1"/>
      <dgm:spPr/>
      <dgm:t>
        <a:bodyPr/>
        <a:lstStyle/>
        <a:p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yorug‘lik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manbayi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tirqishli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to‘siq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,  shisha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prizma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ignalar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transportir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penoplast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oq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qog‘oz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chizg‘ich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qalam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CCE2C-ABC3-45A3-AB5B-13EA1FDCD485}" type="parTrans" cxnId="{2B75886B-CEBF-489A-8045-3E08E72B009E}">
      <dgm:prSet/>
      <dgm:spPr/>
      <dgm:t>
        <a:bodyPr/>
        <a:lstStyle/>
        <a:p>
          <a:endParaRPr lang="ru-RU"/>
        </a:p>
      </dgm:t>
    </dgm:pt>
    <dgm:pt modelId="{B06FCE26-E4C4-470C-8A3C-5138198709B5}" type="sibTrans" cxnId="{2B75886B-CEBF-489A-8045-3E08E72B009E}">
      <dgm:prSet/>
      <dgm:spPr/>
      <dgm:t>
        <a:bodyPr/>
        <a:lstStyle/>
        <a:p>
          <a:endParaRPr lang="ru-RU"/>
        </a:p>
      </dgm:t>
    </dgm:pt>
    <dgm:pt modelId="{9597A205-4D9A-4381-AEFA-988D5969B071}" type="pres">
      <dgm:prSet presAssocID="{3EE49B3D-64D7-4987-8E85-FAA8EB259EA1}" presName="Name0" presStyleCnt="0">
        <dgm:presLayoutVars>
          <dgm:dir/>
          <dgm:animLvl val="lvl"/>
          <dgm:resizeHandles val="exact"/>
        </dgm:presLayoutVars>
      </dgm:prSet>
      <dgm:spPr/>
    </dgm:pt>
    <dgm:pt modelId="{F021724A-AD39-4959-80F9-E216E8B2D6F4}" type="pres">
      <dgm:prSet presAssocID="{91F7D182-5EB1-4CA5-BDA8-9CB60A7AD6AF}" presName="linNode" presStyleCnt="0"/>
      <dgm:spPr/>
    </dgm:pt>
    <dgm:pt modelId="{3F0C4C3B-1D46-46E8-8860-1893061AB2B6}" type="pres">
      <dgm:prSet presAssocID="{91F7D182-5EB1-4CA5-BDA8-9CB60A7AD6A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7A40AA8-F98F-49D0-AB2B-ED26EF4DB5CC}" type="pres">
      <dgm:prSet presAssocID="{91F7D182-5EB1-4CA5-BDA8-9CB60A7AD6AF}" presName="descendantText" presStyleLbl="alignAccFollowNode1" presStyleIdx="0" presStyleCnt="2">
        <dgm:presLayoutVars>
          <dgm:bulletEnabled val="1"/>
        </dgm:presLayoutVars>
      </dgm:prSet>
      <dgm:spPr/>
    </dgm:pt>
    <dgm:pt modelId="{0D02EDB4-AF9F-4E91-AF33-9C0BB61DEDA6}" type="pres">
      <dgm:prSet presAssocID="{5BF02AFC-E266-4CD1-8FA7-06CB52CC36EE}" presName="sp" presStyleCnt="0"/>
      <dgm:spPr/>
    </dgm:pt>
    <dgm:pt modelId="{6789907A-C81F-46FE-A925-4D32167A1A76}" type="pres">
      <dgm:prSet presAssocID="{C73C24A9-4F59-42A2-A2B3-6B0AD239F88C}" presName="linNode" presStyleCnt="0"/>
      <dgm:spPr/>
    </dgm:pt>
    <dgm:pt modelId="{478E2B10-D335-4CF4-8ED2-2BC02FD44905}" type="pres">
      <dgm:prSet presAssocID="{C73C24A9-4F59-42A2-A2B3-6B0AD239F88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210A80C-4907-413F-99D2-12B116F912A9}" type="pres">
      <dgm:prSet presAssocID="{C73C24A9-4F59-42A2-A2B3-6B0AD239F88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A2A8218-2ED8-48CA-80E4-CFEA5467DE5B}" type="presOf" srcId="{D9B501E7-76FE-480B-A3D5-43A1FA9B940E}" destId="{77A40AA8-F98F-49D0-AB2B-ED26EF4DB5CC}" srcOrd="0" destOrd="0" presId="urn:microsoft.com/office/officeart/2005/8/layout/vList5"/>
    <dgm:cxn modelId="{618C311E-2321-49F4-A675-DFCF4B05BD9D}" srcId="{3EE49B3D-64D7-4987-8E85-FAA8EB259EA1}" destId="{91F7D182-5EB1-4CA5-BDA8-9CB60A7AD6AF}" srcOrd="0" destOrd="0" parTransId="{24A63960-A0ED-446A-B42D-148D52E6CF6B}" sibTransId="{5BF02AFC-E266-4CD1-8FA7-06CB52CC36EE}"/>
    <dgm:cxn modelId="{A8009028-1E70-4E32-8E14-887BFFA5D90D}" srcId="{3EE49B3D-64D7-4987-8E85-FAA8EB259EA1}" destId="{C73C24A9-4F59-42A2-A2B3-6B0AD239F88C}" srcOrd="1" destOrd="0" parTransId="{F24488AC-20E9-4C86-9762-354B203F35A3}" sibTransId="{3DD60510-1BE2-4F30-994C-9B45B851F322}"/>
    <dgm:cxn modelId="{663CD162-B7BB-426F-BF93-45DE822ABE30}" srcId="{91F7D182-5EB1-4CA5-BDA8-9CB60A7AD6AF}" destId="{D9B501E7-76FE-480B-A3D5-43A1FA9B940E}" srcOrd="0" destOrd="0" parTransId="{BB30D7BB-7363-42E4-A02C-811F1B0416EE}" sibTransId="{642A418C-5301-4219-B6E6-23B237B948CB}"/>
    <dgm:cxn modelId="{2B75886B-CEBF-489A-8045-3E08E72B009E}" srcId="{C73C24A9-4F59-42A2-A2B3-6B0AD239F88C}" destId="{B50F4CD9-10F6-41B0-B99E-A8DE5BBE9C43}" srcOrd="0" destOrd="0" parTransId="{189CCE2C-ABC3-45A3-AB5B-13EA1FDCD485}" sibTransId="{B06FCE26-E4C4-470C-8A3C-5138198709B5}"/>
    <dgm:cxn modelId="{28BD5487-DD09-47B9-8E83-17CD14DF2D01}" type="presOf" srcId="{B50F4CD9-10F6-41B0-B99E-A8DE5BBE9C43}" destId="{3210A80C-4907-413F-99D2-12B116F912A9}" srcOrd="0" destOrd="0" presId="urn:microsoft.com/office/officeart/2005/8/layout/vList5"/>
    <dgm:cxn modelId="{6585EF92-3C45-4E74-8A34-4838F252C8E4}" type="presOf" srcId="{3EE49B3D-64D7-4987-8E85-FAA8EB259EA1}" destId="{9597A205-4D9A-4381-AEFA-988D5969B071}" srcOrd="0" destOrd="0" presId="urn:microsoft.com/office/officeart/2005/8/layout/vList5"/>
    <dgm:cxn modelId="{92F30D97-FB56-4F71-817D-286A3252E37E}" type="presOf" srcId="{C73C24A9-4F59-42A2-A2B3-6B0AD239F88C}" destId="{478E2B10-D335-4CF4-8ED2-2BC02FD44905}" srcOrd="0" destOrd="0" presId="urn:microsoft.com/office/officeart/2005/8/layout/vList5"/>
    <dgm:cxn modelId="{D327339F-09FB-48EE-AF0F-F8E9749B8EA3}" type="presOf" srcId="{91F7D182-5EB1-4CA5-BDA8-9CB60A7AD6AF}" destId="{3F0C4C3B-1D46-46E8-8860-1893061AB2B6}" srcOrd="0" destOrd="0" presId="urn:microsoft.com/office/officeart/2005/8/layout/vList5"/>
    <dgm:cxn modelId="{C81D71AC-2798-4B1B-9E61-0E9CB4ACB761}" type="presParOf" srcId="{9597A205-4D9A-4381-AEFA-988D5969B071}" destId="{F021724A-AD39-4959-80F9-E216E8B2D6F4}" srcOrd="0" destOrd="0" presId="urn:microsoft.com/office/officeart/2005/8/layout/vList5"/>
    <dgm:cxn modelId="{79F32F2A-DEAB-48FB-BEEA-50CD68EA98B5}" type="presParOf" srcId="{F021724A-AD39-4959-80F9-E216E8B2D6F4}" destId="{3F0C4C3B-1D46-46E8-8860-1893061AB2B6}" srcOrd="0" destOrd="0" presId="urn:microsoft.com/office/officeart/2005/8/layout/vList5"/>
    <dgm:cxn modelId="{6B711EAD-C18D-4498-BF0F-C5398E20519B}" type="presParOf" srcId="{F021724A-AD39-4959-80F9-E216E8B2D6F4}" destId="{77A40AA8-F98F-49D0-AB2B-ED26EF4DB5CC}" srcOrd="1" destOrd="0" presId="urn:microsoft.com/office/officeart/2005/8/layout/vList5"/>
    <dgm:cxn modelId="{983EBBA9-4536-4FB5-A497-B9411D8710CE}" type="presParOf" srcId="{9597A205-4D9A-4381-AEFA-988D5969B071}" destId="{0D02EDB4-AF9F-4E91-AF33-9C0BB61DEDA6}" srcOrd="1" destOrd="0" presId="urn:microsoft.com/office/officeart/2005/8/layout/vList5"/>
    <dgm:cxn modelId="{5B6924D1-A774-41E0-B62F-3B3B6E41A6AD}" type="presParOf" srcId="{9597A205-4D9A-4381-AEFA-988D5969B071}" destId="{6789907A-C81F-46FE-A925-4D32167A1A76}" srcOrd="2" destOrd="0" presId="urn:microsoft.com/office/officeart/2005/8/layout/vList5"/>
    <dgm:cxn modelId="{81502A45-127B-4A8B-B747-B66B410DFAC4}" type="presParOf" srcId="{6789907A-C81F-46FE-A925-4D32167A1A76}" destId="{478E2B10-D335-4CF4-8ED2-2BC02FD44905}" srcOrd="0" destOrd="0" presId="urn:microsoft.com/office/officeart/2005/8/layout/vList5"/>
    <dgm:cxn modelId="{79761765-6ABD-40DA-8760-F21D530972F4}" type="presParOf" srcId="{6789907A-C81F-46FE-A925-4D32167A1A76}" destId="{3210A80C-4907-413F-99D2-12B116F91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08A38-63BC-42D4-A600-23C123084059}">
      <dsp:nvSpPr>
        <dsp:cNvPr id="0" name=""/>
        <dsp:cNvSpPr/>
      </dsp:nvSpPr>
      <dsp:spPr>
        <a:xfrm>
          <a:off x="16951" y="71082"/>
          <a:ext cx="11955706" cy="138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bajarishda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texnika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xavfsizligi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qoidalari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tanishish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18" y="111749"/>
        <a:ext cx="11874372" cy="1307130"/>
      </dsp:txXfrm>
    </dsp:sp>
    <dsp:sp modelId="{3B33F6AB-33E7-46E6-8A43-4D61BE53F327}">
      <dsp:nvSpPr>
        <dsp:cNvPr id="0" name=""/>
        <dsp:cNvSpPr/>
      </dsp:nvSpPr>
      <dsp:spPr>
        <a:xfrm rot="5414465">
          <a:off x="5755865" y="1460074"/>
          <a:ext cx="469402" cy="624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-5400000">
        <a:off x="5803421" y="1537777"/>
        <a:ext cx="374884" cy="328581"/>
      </dsp:txXfrm>
    </dsp:sp>
    <dsp:sp modelId="{DF5AD628-8249-40C8-A99D-AD8AE2D19C98}">
      <dsp:nvSpPr>
        <dsp:cNvPr id="0" name=""/>
        <dsp:cNvSpPr/>
      </dsp:nvSpPr>
      <dsp:spPr>
        <a:xfrm>
          <a:off x="0" y="2085410"/>
          <a:ext cx="11972657" cy="138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bajarishda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kerakli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jihozlar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tanishish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67" y="2126077"/>
        <a:ext cx="11891323" cy="1307130"/>
      </dsp:txXfrm>
    </dsp:sp>
    <dsp:sp modelId="{9FB8C083-58BB-46B8-B26B-1A77D81C7ADB}">
      <dsp:nvSpPr>
        <dsp:cNvPr id="0" name=""/>
        <dsp:cNvSpPr/>
      </dsp:nvSpPr>
      <dsp:spPr>
        <a:xfrm rot="5400000">
          <a:off x="5715010" y="3471025"/>
          <a:ext cx="542636" cy="624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 rot="-5400000">
        <a:off x="5798886" y="3512112"/>
        <a:ext cx="374884" cy="379845"/>
      </dsp:txXfrm>
    </dsp:sp>
    <dsp:sp modelId="{D7113D46-E1E6-4AFD-A159-25D257D746FE}">
      <dsp:nvSpPr>
        <dsp:cNvPr id="0" name=""/>
        <dsp:cNvSpPr/>
      </dsp:nvSpPr>
      <dsp:spPr>
        <a:xfrm>
          <a:off x="17090" y="4092984"/>
          <a:ext cx="11938476" cy="138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tajribada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57" y="4133651"/>
        <a:ext cx="11857142" cy="1307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40AA8-F98F-49D0-AB2B-ED26EF4DB5CC}">
      <dsp:nvSpPr>
        <dsp:cNvPr id="0" name=""/>
        <dsp:cNvSpPr/>
      </dsp:nvSpPr>
      <dsp:spPr>
        <a:xfrm rot="5400000">
          <a:off x="6831335" y="-2212535"/>
          <a:ext cx="2571505" cy="76396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shishaning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nur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sindirish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ko‘rsatkichini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aniqlashni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o‘rganish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97282" y="447049"/>
        <a:ext cx="7514081" cy="2320443"/>
      </dsp:txXfrm>
    </dsp:sp>
    <dsp:sp modelId="{3F0C4C3B-1D46-46E8-8860-1893061AB2B6}">
      <dsp:nvSpPr>
        <dsp:cNvPr id="0" name=""/>
        <dsp:cNvSpPr/>
      </dsp:nvSpPr>
      <dsp:spPr>
        <a:xfrm>
          <a:off x="0" y="80"/>
          <a:ext cx="4297282" cy="3214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Arial" panose="020B0604020202020204" pitchFamily="34" charset="0"/>
              <a:cs typeface="Arial" panose="020B0604020202020204" pitchFamily="34" charset="0"/>
            </a:rPr>
            <a:t>Ishning</a:t>
          </a:r>
          <a:r>
            <a:rPr lang="en-US" sz="6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6500" kern="1200" dirty="0" err="1">
              <a:latin typeface="Arial" panose="020B0604020202020204" pitchFamily="34" charset="0"/>
              <a:cs typeface="Arial" panose="020B0604020202020204" pitchFamily="34" charset="0"/>
            </a:rPr>
            <a:t>maqsadi</a:t>
          </a:r>
          <a:endParaRPr lang="ru-RU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913" y="156993"/>
        <a:ext cx="3983456" cy="2900555"/>
      </dsp:txXfrm>
    </dsp:sp>
    <dsp:sp modelId="{3210A80C-4907-413F-99D2-12B116F912A9}">
      <dsp:nvSpPr>
        <dsp:cNvPr id="0" name=""/>
        <dsp:cNvSpPr/>
      </dsp:nvSpPr>
      <dsp:spPr>
        <a:xfrm rot="5400000">
          <a:off x="6831335" y="1162565"/>
          <a:ext cx="2571505" cy="76396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yorug‘lik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manbayi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tirqishli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to‘siq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,  shisha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prizma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ignalar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transportir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penoplast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oq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qog‘oz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chizg‘ich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qalam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97282" y="3822150"/>
        <a:ext cx="7514081" cy="2320443"/>
      </dsp:txXfrm>
    </dsp:sp>
    <dsp:sp modelId="{478E2B10-D335-4CF4-8ED2-2BC02FD44905}">
      <dsp:nvSpPr>
        <dsp:cNvPr id="0" name=""/>
        <dsp:cNvSpPr/>
      </dsp:nvSpPr>
      <dsp:spPr>
        <a:xfrm>
          <a:off x="0" y="3375181"/>
          <a:ext cx="4297282" cy="3214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Arial" panose="020B0604020202020204" pitchFamily="34" charset="0"/>
              <a:cs typeface="Arial" panose="020B0604020202020204" pitchFamily="34" charset="0"/>
            </a:rPr>
            <a:t>Kerakli</a:t>
          </a:r>
          <a:r>
            <a:rPr lang="en-US" sz="6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6500" kern="1200" dirty="0" err="1">
              <a:latin typeface="Arial" panose="020B0604020202020204" pitchFamily="34" charset="0"/>
              <a:cs typeface="Arial" panose="020B0604020202020204" pitchFamily="34" charset="0"/>
            </a:rPr>
            <a:t>jihozlar</a:t>
          </a:r>
          <a:r>
            <a:rPr lang="en-US" sz="6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913" y="3532094"/>
        <a:ext cx="3983456" cy="2900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AB94B-C65A-4407-AF01-49FEF02FC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9AE16E-7EA5-418E-91CF-9BD975921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5598B-8CF5-45AE-9C69-13C50CC6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7E233-61FD-4982-8446-44FBC66C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963B0-E428-4B12-92C1-7CB5230D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2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D9040-9CF6-4B7A-9B5E-C77A3FBF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0720C1-1F2A-4C47-B924-2F9B4DDB9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0CAB4-E12A-4F36-A000-5BED7F24F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52481-C0AF-4DEF-802E-2873E084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B22DF1-0C8A-4367-A49E-B357BA18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5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2C4CAF-26EB-4123-945E-C63C12027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07C162-4C63-4CFB-A01C-22043D57E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7024B-4D48-4A4E-9ED7-B53BE6F8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1DF81-0A27-43E5-A6D3-40214BBB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BA3618-0114-4D17-8535-13F30954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4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302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F860D-8AC2-440A-94F8-C4F298F4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FC7A7-F08D-45E3-99F4-0BA9D9CB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156B6-2F26-47C9-B00B-C05A8287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67994-9CDE-4E66-945C-C8BE306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5BFAB-B3E8-42CC-A3B5-47711D1D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7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71094-BCEE-4884-906F-C78F1901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FDF37A-A588-4BFF-8C50-0FA79DA62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C6320-6D72-4263-AE68-1270542D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D483D-B1A9-4EF8-9A7A-3385430E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45151D-7989-4F00-9FCD-6EAE4F32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8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4A31B-5184-43CD-B81F-8238BFCA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1A0DC-9637-418A-8B1C-71590FA00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EA2C4-2DEA-4D92-8DF9-8D8BE1EA3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F12402-C1C8-4859-ACDF-98ABFBDC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0C7A73-7DAE-4921-9D4C-7E539B9D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B072F1-CA77-479D-A224-B4C5FA72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3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88F87-2C10-4045-A44B-4794C595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0BFF87-CC4D-4B59-B0D9-7BF599ADF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BFD73F-DA39-4249-9A8C-E681C181F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EB243C-24EB-4366-ACAE-8ADE50012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DCB744-B11F-4293-8777-509BCBF9A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1AD2B3-384A-49D3-A389-1587CB41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EE138D-1A21-4AB2-8887-B4F73B57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AEACCF-A3FC-4203-AE00-80CD38B7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A7F49-78FB-42AD-BE1A-28C70A28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24CD5B-551C-4F53-A375-F686A9B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67EC97-B986-4465-8573-C990E297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A6A7DD-A94C-4EAA-9136-D30B2A60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0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F21124-97E2-4289-9686-8180A08D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2E1659-160D-4F03-AE83-C5095623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1AC761-6AD7-4A73-A31E-2AC8CE61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9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9F9E9-D10D-4ACA-84EC-64211E66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2A32D-1CE1-42D2-9EE8-38E72C0A4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4888E-B5D8-47B0-AB37-5959EBE34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7147BB-BA48-41AC-8119-905E7F4A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FA9289-BA29-4B66-A06E-CA957101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C19F96-24F9-4060-9B4E-830878B8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6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85E2A-25A8-4081-9DB6-2B0F8973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FFB773-45F4-46A9-B72B-361BCF3FC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DD7FF-5155-4576-831A-6603884A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BE194-8A25-4728-9769-9B495E9E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8B4BB8-2B1E-421F-89EA-A777A6F3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809111-4A6F-452E-BC4B-9FFFBFF7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3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DD653-0F51-4A94-824E-46BEB8F2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39FA00-5ADB-404A-861D-0E066A0F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A0156-604F-450A-951F-9EDF999A2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5DBF-9DA8-41F9-ABDA-F161E32B58BB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14F44-381B-4322-B0CD-05DAEAD69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F3D914-9471-43D0-A653-DF9E0D29E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2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21258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04900" y="2677167"/>
            <a:ext cx="10412480" cy="533382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Laboratoriya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ishi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№5</a:t>
            </a:r>
          </a:p>
          <a:p>
            <a:pPr marL="38918" algn="ctr"/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en-US" sz="4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Shishaning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nur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sindirish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ko‘rsatkichini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/>
                <a:cs typeface="Arial"/>
              </a:rPr>
              <a:t>aniqlash</a:t>
            </a:r>
            <a:r>
              <a:rPr lang="en-US" sz="44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ru-RU" sz="4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ru-RU" sz="2400" b="1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ctr"/>
            <a:endParaRPr lang="en-US" sz="4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ctr"/>
            <a:endParaRPr lang="en-US" sz="480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53791" y="2710591"/>
            <a:ext cx="641658" cy="15251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53791" y="4817233"/>
            <a:ext cx="641658" cy="15251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987246" y="482101"/>
            <a:ext cx="222973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987246" y="482101"/>
            <a:ext cx="222973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76041" y="702252"/>
            <a:ext cx="2108384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01435" y="476759"/>
            <a:ext cx="822674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1551736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0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32E185D-8D64-4766-88B1-C1779F913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090549"/>
              </p:ext>
            </p:extLst>
          </p:nvPr>
        </p:nvGraphicFramePr>
        <p:xfrm>
          <a:off x="1" y="1298713"/>
          <a:ext cx="11972658" cy="555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AB4D194-2EF8-4FB3-A7B6-6DD7A73D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8957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rejasi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06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5344C33-E1B2-44DD-9223-0D9D29440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529157"/>
              </p:ext>
            </p:extLst>
          </p:nvPr>
        </p:nvGraphicFramePr>
        <p:xfrm>
          <a:off x="135834" y="62947"/>
          <a:ext cx="11936895" cy="658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5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4B08C-BBA8-44C4-9737-FD12DF69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8713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BBDAE-7814-4F64-9055-24FBBE27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587500"/>
            <a:ext cx="8597900" cy="49657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qog‘ozga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shisha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prizmani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chizib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Prizmani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penoplast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qo‘yiladi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3.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prizmaga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tushiriladi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Tushgan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nurlar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yo‘liga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ikkitadan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ignalar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qadaladi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4. Shisha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ostidan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qog‘ozni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83292-6D2C-4C86-A669-2D7953305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312" y="2874962"/>
            <a:ext cx="23907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275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7AA3C0E-F3FB-4BF2-BB38-FDC80778C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1878" y="503583"/>
                <a:ext cx="6850822" cy="60694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transportir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yordamida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o‘lchanadi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6.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formula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yordamida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sindirish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ko‘rsatkichi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b="0" dirty="0">
                    <a:cs typeface="Arial" panose="020B0604020202020204" pitchFamily="34" charset="0"/>
                  </a:rPr>
                  <a:t>                     n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</m:func>
                      </m:den>
                    </m:f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shisha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chegarasiga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nurning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7AA3C0E-F3FB-4BF2-BB38-FDC80778C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1878" y="503583"/>
                <a:ext cx="6850822" cy="6069495"/>
              </a:xfrm>
              <a:blipFill>
                <a:blip r:embed="rId2"/>
                <a:stretch>
                  <a:fillRect l="-2224" t="-1307" r="-2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EDC21A-630D-44CB-B620-F7775718C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1155700"/>
            <a:ext cx="3968750" cy="40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84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B01839A-0C60-44F6-8E27-937B90080E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0484" y="254000"/>
                <a:ext cx="11410123" cy="64538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natijalari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 1-usul.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=0,5 ;       </m:t>
                        </m:r>
                      </m:e>
                    </m:func>
                  </m:oMath>
                </a14:m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18⁰</m:t>
                        </m:r>
                      </m:e>
                    </m:func>
                    <m:r>
                      <a:rPr lang="en-US" sz="3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=0,309</m:t>
                    </m:r>
                  </m:oMath>
                </a14:m>
                <a:endParaRPr lang="en-US" sz="320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18⁰</m:t>
                            </m:r>
                          </m:e>
                        </m:func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0,309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B01839A-0C60-44F6-8E27-937B90080E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484" y="254000"/>
                <a:ext cx="11410123" cy="6453863"/>
              </a:xfrm>
              <a:blipFill>
                <a:blip r:embed="rId2"/>
                <a:stretch>
                  <a:fillRect t="-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B68892-1046-4B99-A594-C35CFC8DE4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51" y="1125136"/>
            <a:ext cx="3411166" cy="32432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049CF1-5FBB-494E-AF61-FBB3964C55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6885" y="1125136"/>
            <a:ext cx="3004766" cy="20780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E943D2-E229-42E7-810A-42185C3B04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35" y="1125137"/>
            <a:ext cx="3004767" cy="20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AE2B333-BBB3-45F8-87C1-342DB335E2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46900" y="355600"/>
                <a:ext cx="4800600" cy="6172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2-usul: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=28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𝑚𝑚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𝑚𝑚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=35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𝑚𝑚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𝑚𝑚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𝑂𝐴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=0,536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𝐶𝐷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𝑂𝐷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35 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=0,343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</m:func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0,536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0,343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1,56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AE2B333-BBB3-45F8-87C1-342DB335E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46900" y="355600"/>
                <a:ext cx="4800600" cy="6172200"/>
              </a:xfrm>
              <a:blipFill>
                <a:blip r:embed="rId2"/>
                <a:stretch>
                  <a:fillRect t="-2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999FE3-C9EF-4514-8532-DE10AEB8E3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95" y="774700"/>
            <a:ext cx="2724305" cy="2641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845488-13B4-4766-8E21-0C763C8C0B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95" y="3848100"/>
            <a:ext cx="2724305" cy="2641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7A958D-2F02-400A-BCFF-F78EBE912B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9" y="3848100"/>
            <a:ext cx="2724304" cy="2641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9EF4E7-91C2-4A8F-B1B4-B2B8A61BC9A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9" y="774700"/>
            <a:ext cx="2724304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39E46-86CA-4367-9B3A-E84A373A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49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/>
              <a:t>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C49030-E0AE-4A86-BEBF-29163032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1922805"/>
            <a:ext cx="11858219" cy="4101980"/>
          </a:xfrm>
        </p:spPr>
        <p:txBody>
          <a:bodyPr>
            <a:noAutofit/>
          </a:bodyPr>
          <a:lstStyle/>
          <a:p>
            <a:pPr marL="0" indent="358775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(103-bet)</a:t>
            </a:r>
          </a:p>
          <a:p>
            <a:pPr marL="0" indent="358775">
              <a:lnSpc>
                <a:spcPct val="100000"/>
              </a:lnSpc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58775">
              <a:lnSpc>
                <a:spcPct val="100000"/>
              </a:lnSpc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Tajribadagi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burchaklarini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33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357</Words>
  <Application>Microsoft Office PowerPoint</Application>
  <PresentationFormat>Широкоэкранный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Dars rejasi</vt:lpstr>
      <vt:lpstr>Презентация PowerPoint</vt:lpstr>
      <vt:lpstr>            Ishni bajarish tartibi</vt:lpstr>
      <vt:lpstr>Презентация PowerPoint</vt:lpstr>
      <vt:lpstr>Презентация PowerPoint</vt:lpstr>
      <vt:lpstr>Презентация PowerPoint</vt:lpstr>
      <vt:lpstr>         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hp</cp:lastModifiedBy>
  <cp:revision>140</cp:revision>
  <dcterms:created xsi:type="dcterms:W3CDTF">2020-08-15T18:39:42Z</dcterms:created>
  <dcterms:modified xsi:type="dcterms:W3CDTF">2021-04-04T05:47:09Z</dcterms:modified>
</cp:coreProperties>
</file>