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6" r:id="rId4"/>
    <p:sldId id="259" r:id="rId5"/>
    <p:sldId id="273" r:id="rId6"/>
    <p:sldId id="260" r:id="rId7"/>
    <p:sldId id="274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5098" custLinFactNeighborX="546" custLinFactNeighborY="9848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4543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shishaning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nur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sindirish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ko‘rsatkichini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C73C24A9-4F59-42A2-A2B3-6B0AD239F88C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4488AC-20E9-4C86-9762-354B203F35A3}" type="parTrans" cxnId="{A8009028-1E70-4E32-8E14-887BFFA5D90D}">
      <dgm:prSet/>
      <dgm:spPr/>
      <dgm:t>
        <a:bodyPr/>
        <a:lstStyle/>
        <a:p>
          <a:endParaRPr lang="ru-RU"/>
        </a:p>
      </dgm:t>
    </dgm:pt>
    <dgm:pt modelId="{3DD60510-1BE2-4F30-994C-9B45B851F322}" type="sibTrans" cxnId="{A8009028-1E70-4E32-8E14-887BFFA5D90D}">
      <dgm:prSet/>
      <dgm:spPr/>
      <dgm:t>
        <a:bodyPr/>
        <a:lstStyle/>
        <a:p>
          <a:endParaRPr lang="ru-RU"/>
        </a:p>
      </dgm:t>
    </dgm:pt>
    <dgm:pt modelId="{B50F4CD9-10F6-41B0-B99E-A8DE5BBE9C43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tirqishli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to‘siq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 shisha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prizma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ignalar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transportir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penoplast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qog‘oz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qalam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CCE2C-ABC3-45A3-AB5B-13EA1FDCD485}" type="parTrans" cxnId="{2B75886B-CEBF-489A-8045-3E08E72B009E}">
      <dgm:prSet/>
      <dgm:spPr/>
      <dgm:t>
        <a:bodyPr/>
        <a:lstStyle/>
        <a:p>
          <a:endParaRPr lang="ru-RU"/>
        </a:p>
      </dgm:t>
    </dgm:pt>
    <dgm:pt modelId="{B06FCE26-E4C4-470C-8A3C-5138198709B5}" type="sibTrans" cxnId="{2B75886B-CEBF-489A-8045-3E08E72B009E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2">
        <dgm:presLayoutVars>
          <dgm:bulletEnabled val="1"/>
        </dgm:presLayoutVars>
      </dgm:prSet>
      <dgm:spPr/>
    </dgm:pt>
    <dgm:pt modelId="{0D02EDB4-AF9F-4E91-AF33-9C0BB61DEDA6}" type="pres">
      <dgm:prSet presAssocID="{5BF02AFC-E266-4CD1-8FA7-06CB52CC36EE}" presName="sp" presStyleCnt="0"/>
      <dgm:spPr/>
    </dgm:pt>
    <dgm:pt modelId="{6789907A-C81F-46FE-A925-4D32167A1A76}" type="pres">
      <dgm:prSet presAssocID="{C73C24A9-4F59-42A2-A2B3-6B0AD239F88C}" presName="linNode" presStyleCnt="0"/>
      <dgm:spPr/>
    </dgm:pt>
    <dgm:pt modelId="{478E2B10-D335-4CF4-8ED2-2BC02FD44905}" type="pres">
      <dgm:prSet presAssocID="{C73C24A9-4F59-42A2-A2B3-6B0AD239F88C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3210A80C-4907-413F-99D2-12B116F912A9}" type="pres">
      <dgm:prSet presAssocID="{C73C24A9-4F59-42A2-A2B3-6B0AD239F88C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A8009028-1E70-4E32-8E14-887BFFA5D90D}" srcId="{3EE49B3D-64D7-4987-8E85-FAA8EB259EA1}" destId="{C73C24A9-4F59-42A2-A2B3-6B0AD239F88C}" srcOrd="1" destOrd="0" parTransId="{F24488AC-20E9-4C86-9762-354B203F35A3}" sibTransId="{3DD60510-1BE2-4F30-994C-9B45B851F322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2B75886B-CEBF-489A-8045-3E08E72B009E}" srcId="{C73C24A9-4F59-42A2-A2B3-6B0AD239F88C}" destId="{B50F4CD9-10F6-41B0-B99E-A8DE5BBE9C43}" srcOrd="0" destOrd="0" parTransId="{189CCE2C-ABC3-45A3-AB5B-13EA1FDCD485}" sibTransId="{B06FCE26-E4C4-470C-8A3C-5138198709B5}"/>
    <dgm:cxn modelId="{28BD5487-DD09-47B9-8E83-17CD14DF2D01}" type="presOf" srcId="{B50F4CD9-10F6-41B0-B99E-A8DE5BBE9C43}" destId="{3210A80C-4907-413F-99D2-12B116F912A9}" srcOrd="0" destOrd="0" presId="urn:microsoft.com/office/officeart/2005/8/layout/vList5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92F30D97-FB56-4F71-817D-286A3252E37E}" type="presOf" srcId="{C73C24A9-4F59-42A2-A2B3-6B0AD239F88C}" destId="{478E2B10-D335-4CF4-8ED2-2BC02FD44905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  <dgm:cxn modelId="{983EBBA9-4536-4FB5-A497-B9411D8710CE}" type="presParOf" srcId="{9597A205-4D9A-4381-AEFA-988D5969B071}" destId="{0D02EDB4-AF9F-4E91-AF33-9C0BB61DEDA6}" srcOrd="1" destOrd="0" presId="urn:microsoft.com/office/officeart/2005/8/layout/vList5"/>
    <dgm:cxn modelId="{5B6924D1-A774-41E0-B62F-3B3B6E41A6AD}" type="presParOf" srcId="{9597A205-4D9A-4381-AEFA-988D5969B071}" destId="{6789907A-C81F-46FE-A925-4D32167A1A76}" srcOrd="2" destOrd="0" presId="urn:microsoft.com/office/officeart/2005/8/layout/vList5"/>
    <dgm:cxn modelId="{81502A45-127B-4A8B-B747-B66B410DFAC4}" type="presParOf" srcId="{6789907A-C81F-46FE-A925-4D32167A1A76}" destId="{478E2B10-D335-4CF4-8ED2-2BC02FD44905}" srcOrd="0" destOrd="0" presId="urn:microsoft.com/office/officeart/2005/8/layout/vList5"/>
    <dgm:cxn modelId="{79761765-6ABD-40DA-8760-F21D530972F4}" type="presParOf" srcId="{6789907A-C81F-46FE-A925-4D32167A1A76}" destId="{3210A80C-4907-413F-99D2-12B116F91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16951" y="71082"/>
          <a:ext cx="1195570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618" y="111749"/>
        <a:ext cx="11874372" cy="1307130"/>
      </dsp:txXfrm>
    </dsp:sp>
    <dsp:sp modelId="{3B33F6AB-33E7-46E6-8A43-4D61BE53F327}">
      <dsp:nvSpPr>
        <dsp:cNvPr id="0" name=""/>
        <dsp:cNvSpPr/>
      </dsp:nvSpPr>
      <dsp:spPr>
        <a:xfrm rot="5414465">
          <a:off x="5755865" y="1460074"/>
          <a:ext cx="469402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300" kern="1200"/>
        </a:p>
      </dsp:txBody>
      <dsp:txXfrm rot="-5400000">
        <a:off x="5803421" y="1537777"/>
        <a:ext cx="374884" cy="328581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1972657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1891323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715010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798886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17090" y="4092984"/>
          <a:ext cx="11938476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757" y="4133651"/>
        <a:ext cx="11857142" cy="130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6831335" y="-221253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shishaning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nur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sindirish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ko‘rsatkichini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447049"/>
        <a:ext cx="7514081" cy="2320443"/>
      </dsp:txXfrm>
    </dsp:sp>
    <dsp:sp modelId="{3F0C4C3B-1D46-46E8-8860-1893061AB2B6}">
      <dsp:nvSpPr>
        <dsp:cNvPr id="0" name=""/>
        <dsp:cNvSpPr/>
      </dsp:nvSpPr>
      <dsp:spPr>
        <a:xfrm>
          <a:off x="0" y="80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156993"/>
        <a:ext cx="3983456" cy="2900555"/>
      </dsp:txXfrm>
    </dsp:sp>
    <dsp:sp modelId="{3210A80C-4907-413F-99D2-12B116F912A9}">
      <dsp:nvSpPr>
        <dsp:cNvPr id="0" name=""/>
        <dsp:cNvSpPr/>
      </dsp:nvSpPr>
      <dsp:spPr>
        <a:xfrm rot="5400000">
          <a:off x="6831335" y="1162565"/>
          <a:ext cx="2571505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manbayi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tirqishli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to‘siq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 shisha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prizma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ignalar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transportir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penoplast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qog‘oz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chizg‘ich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qalam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3822150"/>
        <a:ext cx="7514081" cy="2320443"/>
      </dsp:txXfrm>
    </dsp:sp>
    <dsp:sp modelId="{478E2B10-D335-4CF4-8ED2-2BC02FD44905}">
      <dsp:nvSpPr>
        <dsp:cNvPr id="0" name=""/>
        <dsp:cNvSpPr/>
      </dsp:nvSpPr>
      <dsp:spPr>
        <a:xfrm>
          <a:off x="0" y="3375181"/>
          <a:ext cx="4297282" cy="3214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13" y="3532094"/>
        <a:ext cx="3983456" cy="2900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4900" y="2677167"/>
            <a:ext cx="10412480" cy="533382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№5</a:t>
            </a:r>
          </a:p>
          <a:p>
            <a:pPr marL="38918" algn="ctr"/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Shishaning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nur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sindirish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ko‘rsatkichini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400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>
                <a:solidFill>
                  <a:srgbClr val="7030A0"/>
                </a:solidFill>
                <a:latin typeface="Arial"/>
                <a:cs typeface="Arial"/>
              </a:rPr>
              <a:t>O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3791" y="2710591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53791" y="4817233"/>
            <a:ext cx="641658" cy="15251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090549"/>
              </p:ext>
            </p:extLst>
          </p:nvPr>
        </p:nvGraphicFramePr>
        <p:xfrm>
          <a:off x="1" y="1298713"/>
          <a:ext cx="11972658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529157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BBDAE-7814-4F64-9055-24FBBE276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00" y="1587500"/>
            <a:ext cx="8597900" cy="49657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qog‘ozga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shisha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prizmani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Prizmani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penoplast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prizmaga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ignalar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qadaladi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Shisha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qog‘ozni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chiziqlar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183292-6D2C-4C86-A669-2D7953305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312" y="2874962"/>
            <a:ext cx="2390775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AA3C0E-F3FB-4BF2-BB38-FDC80778CA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81878" y="503583"/>
                <a:ext cx="6850822" cy="60694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transportir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sindirish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                n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6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shisha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AA3C0E-F3FB-4BF2-BB38-FDC80778CA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81878" y="503583"/>
                <a:ext cx="6850822" cy="6069495"/>
              </a:xfrm>
              <a:blipFill>
                <a:blip r:embed="rId2"/>
                <a:stretch>
                  <a:fillRect l="-2224" t="-1307" r="-23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EDC21A-630D-44CB-B620-F7775718C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3700" y="1155700"/>
            <a:ext cx="3968750" cy="403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846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0484" y="254000"/>
                <a:ext cx="11410123" cy="64538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1-usul.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sz="3200" dirty="0"/>
                  <a:t>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  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3200" b="0" dirty="0"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=0,5 ;       </m:t>
                        </m:r>
                      </m:e>
                    </m:func>
                  </m:oMath>
                </a14:m>
                <a:r>
                  <a:rPr lang="en-US" sz="32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18⁰</m:t>
                        </m:r>
                      </m:e>
                    </m:func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=0,309</m:t>
                    </m:r>
                  </m:oMath>
                </a14:m>
                <a:endParaRPr lang="en-US" sz="320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30⁰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18⁰</m:t>
                            </m:r>
                          </m:e>
                        </m:func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0,309</m:t>
                        </m:r>
                      </m:den>
                    </m:f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B01839A-0C60-44F6-8E27-937B90080E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0484" y="254000"/>
                <a:ext cx="11410123" cy="6453863"/>
              </a:xfrm>
              <a:blipFill>
                <a:blip r:embed="rId2"/>
                <a:stretch>
                  <a:fillRect t="-6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B68892-1046-4B99-A594-C35CFC8DE4B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51" y="1125136"/>
            <a:ext cx="3411166" cy="324324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049CF1-5FBB-494E-AF61-FBB3964C55A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86885" y="1125136"/>
            <a:ext cx="3004766" cy="207805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4E943D2-E229-42E7-810A-42185C3B043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235" y="1125137"/>
            <a:ext cx="3004767" cy="207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E2B333-BBB3-45F8-87C1-342DB335E2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46900" y="355600"/>
                <a:ext cx="4800600" cy="61722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2-usul: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=28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𝑂𝐷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𝑚𝑚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𝐴𝐵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𝑂𝐴</m:t>
                            </m:r>
                          </m:den>
                        </m:f>
                      </m:e>
                    </m:func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28 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=0,536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𝐶𝐷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𝑂𝐷</m:t>
                            </m:r>
                          </m:den>
                        </m:f>
                      </m:e>
                    </m:func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35 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=0,343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𝛽</m:t>
                            </m:r>
                          </m:e>
                        </m:func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0,536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0,343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1,56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E2B333-BBB3-45F8-87C1-342DB335E2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46900" y="355600"/>
                <a:ext cx="4800600" cy="6172200"/>
              </a:xfrm>
              <a:blipFill>
                <a:blip r:embed="rId2"/>
                <a:stretch>
                  <a:fillRect t="-2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999FE3-C9EF-4514-8532-DE10AEB8E3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395" y="774700"/>
            <a:ext cx="2724305" cy="26416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845488-13B4-4766-8E21-0C763C8C0B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395" y="3848100"/>
            <a:ext cx="2724305" cy="26416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7A958D-2F02-400A-BCFF-F78EBE912B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39" y="3848100"/>
            <a:ext cx="2724304" cy="26416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9EF4E7-91C2-4A8F-B1B4-B2B8A61BC9A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39" y="774700"/>
            <a:ext cx="2724304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3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07" y="1922805"/>
            <a:ext cx="11858219" cy="4101980"/>
          </a:xfrm>
        </p:spPr>
        <p:txBody>
          <a:bodyPr>
            <a:no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(103-bet)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>
              <a:lnSpc>
                <a:spcPct val="100000"/>
              </a:lnSpc>
              <a:buNone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Tajribadagi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burchaklarini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721</TotalTime>
  <Words>357</Words>
  <Application>Microsoft Office PowerPoint</Application>
  <PresentationFormat>Широкоэкранный</PresentationFormat>
  <Paragraphs>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Dars rejasi</vt:lpstr>
      <vt:lpstr>Презентация PowerPoint</vt:lpstr>
      <vt:lpstr>            Ishni bajarish tartibi</vt:lpstr>
      <vt:lpstr>Презентация PowerPoint</vt:lpstr>
      <vt:lpstr>Презентация PowerPoint</vt:lpstr>
      <vt:lpstr>Презентация PowerPoint</vt:lpstr>
      <vt:lpstr>        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140</cp:revision>
  <dcterms:created xsi:type="dcterms:W3CDTF">2020-08-15T18:39:42Z</dcterms:created>
  <dcterms:modified xsi:type="dcterms:W3CDTF">2021-04-04T05:47:09Z</dcterms:modified>
</cp:coreProperties>
</file>