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9" r:id="rId3"/>
    <p:sldId id="302" r:id="rId4"/>
    <p:sldId id="305" r:id="rId5"/>
    <p:sldId id="303" r:id="rId6"/>
    <p:sldId id="304" r:id="rId7"/>
    <p:sldId id="307" r:id="rId8"/>
    <p:sldId id="310" r:id="rId9"/>
    <p:sldId id="30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CCFF"/>
    <a:srgbClr val="00CCFF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84300" y="2275808"/>
            <a:ext cx="9884145" cy="6641880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4800" dirty="0">
              <a:solidFill>
                <a:srgbClr val="002060"/>
              </a:solidFill>
              <a:latin typeface="Arial"/>
              <a:cs typeface="Arial"/>
            </a:endParaRPr>
          </a:p>
          <a:p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To‘la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ichki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qaytish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endParaRPr lang="ru-RU"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ru-RU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ru-RU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ru-RU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02328" y="2229744"/>
            <a:ext cx="648806" cy="178142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40978" y="50191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402328" y="4746295"/>
            <a:ext cx="648806" cy="176914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FDE3D6D-F500-49F2-8AC5-E2BA92CDCC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0" y="3771900"/>
            <a:ext cx="3526447" cy="26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C2F29-C27C-49E9-A409-802E510CF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3846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>
                <a:latin typeface="Arial" panose="020B0604020202020204" pitchFamily="34" charset="0"/>
                <a:cs typeface="Arial" panose="020B0604020202020204" pitchFamily="34" charset="0"/>
              </a:rPr>
              <a:t>    Yorug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‘likning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qaytish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sinish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qonunlari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09BC59-41DA-4FFB-88D3-4A435F4F4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1524000"/>
            <a:ext cx="8087691" cy="511533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F7BDEDB8-2C36-4DA4-A3FF-F595DD315AF5}"/>
                  </a:ext>
                </a:extLst>
              </p:cNvPr>
              <p:cNvSpPr/>
              <p:nvPr/>
            </p:nvSpPr>
            <p:spPr>
              <a:xfrm>
                <a:off x="228601" y="1712890"/>
                <a:ext cx="783590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 algn="just">
                  <a:lnSpc>
                    <a:spcPct val="100000"/>
                  </a:lnSpc>
                  <a:buAutoNum type="arabicPeriod"/>
                </a:pP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Tushgan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qaytgan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tushish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nuqtasiga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o‘tkazilgan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perpendikulyar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tekislikda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yotadi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514350" indent="-514350" algn="just">
                  <a:lnSpc>
                    <a:spcPct val="100000"/>
                  </a:lnSpc>
                  <a:buAutoNum type="arabicPeriod"/>
                </a:pP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Qaytish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burchagi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tushish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burchagiga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                 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𝜶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𝜸</m:t>
                    </m:r>
                  </m:oMath>
                </a14:m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F7BDEDB8-2C36-4DA4-A3FF-F595DD315A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1712890"/>
                <a:ext cx="7835900" cy="2246769"/>
              </a:xfrm>
              <a:prstGeom prst="rect">
                <a:avLst/>
              </a:prstGeom>
              <a:blipFill>
                <a:blip r:embed="rId4"/>
                <a:stretch>
                  <a:fillRect l="-1401" t="-2981" r="-1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F69FCCE-7129-4E44-B322-5CD26DCD0AD6}"/>
                  </a:ext>
                </a:extLst>
              </p:cNvPr>
              <p:cNvSpPr/>
              <p:nvPr/>
            </p:nvSpPr>
            <p:spPr>
              <a:xfrm>
                <a:off x="228601" y="4209851"/>
                <a:ext cx="11442701" cy="24927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Tushgan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singan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muhit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chegarasiga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nurning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tushish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nuqtasiga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o‘tkazilgan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perpendikulyar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tekislikda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yotadi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2.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Tushish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burchagi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sinusining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sinish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burchagi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sinusiga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nisbati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muhit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o‘zgarmas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kattalikdir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  <m:r>
                      <a:rPr lang="en-US" sz="2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a:rPr lang="en-US" sz="2800" b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𝐬𝐢𝐧</m:t>
                            </m:r>
                          </m:fName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𝜶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a:rPr lang="en-US" sz="2800" b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𝐬𝐢𝐧</m:t>
                            </m:r>
                          </m:fName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𝜷</m:t>
                            </m:r>
                          </m:e>
                        </m:func>
                      </m:den>
                    </m:f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F69FCCE-7129-4E44-B322-5CD26DCD0A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4209851"/>
                <a:ext cx="11442701" cy="2492798"/>
              </a:xfrm>
              <a:prstGeom prst="rect">
                <a:avLst/>
              </a:prstGeom>
              <a:blipFill>
                <a:blip r:embed="rId5"/>
                <a:stretch>
                  <a:fillRect l="-1119" t="-2689" r="-10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8B04EE1-963C-4B77-BCE0-4F1AB31F36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401" y="1712890"/>
            <a:ext cx="2882902" cy="231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32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671DB-2C7D-4C36-9F14-B78B76DE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89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Yorug‘likning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qaytishi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5799A61-A89C-4170-BB1A-79CF36A563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8301" y="3962400"/>
                <a:ext cx="11658600" cy="2756451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Shisha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va  havo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func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</m:func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=30⁰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da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𝛽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=40⁰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da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𝛽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75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, </a:t>
                </a:r>
                <a:endParaRPr lang="en-US" sz="320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                        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da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𝛽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90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ru-RU" sz="32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5799A61-A89C-4170-BB1A-79CF36A563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8301" y="3962400"/>
                <a:ext cx="11658600" cy="2756451"/>
              </a:xfrm>
              <a:blipFill>
                <a:blip r:embed="rId2"/>
                <a:stretch>
                  <a:fillRect t="-2876" b="-33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F8BF79-B6B5-4941-84E0-2395873A3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1371600"/>
            <a:ext cx="8077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64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D8D00-C7E8-420D-8CEF-C96E497CD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968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qaytish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A1112A1-9BEA-43ED-8E5D-DBE33BA2FE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1500" y="1485899"/>
                <a:ext cx="11116917" cy="508000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func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000" b="0" i="0" smtClean="0">
                            <a:latin typeface="Cambria Math" panose="02040503050406030204" pitchFamily="18" charset="0"/>
                          </a:rPr>
                          <m:t>    ,   </m:t>
                        </m:r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func>
                    <m:r>
                      <a:rPr lang="en-US" sz="40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1,5</m:t>
                        </m:r>
                      </m:den>
                    </m:f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0,667</m:t>
                    </m:r>
                  </m:oMath>
                </a14:m>
                <a:r>
                  <a:rPr lang="en-US" sz="4000" dirty="0"/>
                  <a:t>  ,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42</m:t>
                    </m:r>
                  </m:oMath>
                </a14:m>
                <a:r>
                  <a:rPr lang="ru-RU" sz="4000" dirty="0"/>
                  <a:t>⁰</a:t>
                </a:r>
                <a:endParaRPr lang="en-US" sz="4000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dirty="0"/>
                  <a:t>              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000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𝒔𝒊𝒏</m:t>
                        </m:r>
                      </m:fName>
                      <m:e>
                        <m:sSub>
                          <m:sSub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𝜶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func>
                    <m:r>
                      <a:rPr lang="en-US" sz="4000" b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Sindirish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ko‘rsatkichi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muhitdan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sindirish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ko‘rsatkichi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kichik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muhitga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yo‘naltirilganda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ma’lum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muhit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chegarasidan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to‘la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Bu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to‘la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ichki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qaytish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hodisasi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A1112A1-9BEA-43ED-8E5D-DBE33BA2FE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0" y="1485899"/>
                <a:ext cx="11116917" cy="5080001"/>
              </a:xfrm>
              <a:blipFill>
                <a:blip r:embed="rId2"/>
                <a:stretch>
                  <a:fillRect l="-1426" r="-13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2304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2D90D7-48BA-43DF-81E1-E0A551245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7944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Qo‘llanilishi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7FC0C0-289D-4F61-9AFD-CE15A0536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1" y="1577009"/>
            <a:ext cx="10707757" cy="479728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qaytishdan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nurlarini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yo‘nalishda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burish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nurlar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dastasini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almashtirish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EBA5C39-14F2-412C-A8A2-15F83E2422D7}"/>
              </a:ext>
            </a:extLst>
          </p:cNvPr>
          <p:cNvSpPr/>
          <p:nvPr/>
        </p:nvSpPr>
        <p:spPr>
          <a:xfrm>
            <a:off x="4810538" y="5063157"/>
            <a:ext cx="1603513" cy="6750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57AF176-630E-4EE7-B8E3-3461D2735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0" y="3733800"/>
            <a:ext cx="2844800" cy="21463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A5B99BC-0E45-42C8-B75B-3B5DCD21FC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733800"/>
            <a:ext cx="2844801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15163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6AC5B-C8A2-4AC8-B009-CC16A64F2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Nur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tolalar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optikasi</a:t>
            </a:r>
            <a:r>
              <a:rPr lang="en-US" sz="4800" dirty="0"/>
              <a:t>        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69981E-F911-4A10-B166-97E988D86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1" y="3314700"/>
            <a:ext cx="10735364" cy="3112603"/>
          </a:xfrm>
          <a:ln>
            <a:noFill/>
          </a:ln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487FC69-C954-438F-85B7-FF6A720F7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900" y="2230436"/>
            <a:ext cx="4394200" cy="1084263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ADE9DCA-6976-43A9-BC8E-8B3D32211ECA}"/>
              </a:ext>
            </a:extLst>
          </p:cNvPr>
          <p:cNvSpPr/>
          <p:nvPr/>
        </p:nvSpPr>
        <p:spPr>
          <a:xfrm>
            <a:off x="1206500" y="4086171"/>
            <a:ext cx="95631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qaytish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hodisasidan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texnologiyasida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aloqa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tizimida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tibbiyotda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sohalarda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820708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54CF8-C1FA-4289-9F13-DD886C85C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54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784656-E128-4596-89F8-E6F0971B2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386" y="1775790"/>
            <a:ext cx="11152262" cy="4625009"/>
          </a:xfrm>
        </p:spPr>
        <p:txBody>
          <a:bodyPr>
            <a:normAutofit/>
          </a:bodyPr>
          <a:lstStyle/>
          <a:p>
            <a:pPr marL="0" indent="538163" algn="just">
              <a:lnSpc>
                <a:spcPct val="100000"/>
              </a:lnSpc>
              <a:buNone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Havoga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toza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shisha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olmosning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sindirish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ko‘rsatkichlari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1,33; 1,5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2,42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moddalarning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qaytishning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chegaraviy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281099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155093" y="263034"/>
                <a:ext cx="6255029" cy="3643044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uz-Latn-UZ" sz="320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uz-Latn-UZ" sz="32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e>
                    </m:func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arcsin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514350" indent="-514350" algn="ctr">
                  <a:buAutoNum type="arabi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arcsin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1,33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 </m:t>
                    </m:r>
                  </m:oMath>
                </a14:m>
                <a:r>
                  <a:rPr lang="en-US" sz="3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49⁰</a:t>
                </a:r>
              </a:p>
              <a:p>
                <a:pPr marL="514350" indent="-514350" algn="ctr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arcsin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,5</m:t>
                        </m:r>
                      </m:den>
                    </m:f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42⁰</a:t>
                </a:r>
              </a:p>
              <a:p>
                <a:pPr marL="514350" indent="-514350" algn="ctr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arcsin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2,42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24⁰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155093" y="263034"/>
                <a:ext cx="6255029" cy="3643044"/>
              </a:xfrm>
              <a:blipFill>
                <a:blip r:embed="rId2"/>
                <a:stretch>
                  <a:fillRect t="-2341" b="-234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009325" y="727870"/>
            <a:ext cx="1" cy="3348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883476" y="2606261"/>
            <a:ext cx="39358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Текст 8">
            <a:extLst>
              <a:ext uri="{FF2B5EF4-FFF2-40B4-BE49-F238E27FC236}">
                <a16:creationId xmlns:a16="http://schemas.microsoft.com/office/drawing/2014/main" id="{BFD3E70D-B3C1-4417-B987-133A28B5F260}"/>
              </a:ext>
            </a:extLst>
          </p:cNvPr>
          <p:cNvSpPr txBox="1">
            <a:spLocks/>
          </p:cNvSpPr>
          <p:nvPr/>
        </p:nvSpPr>
        <p:spPr>
          <a:xfrm>
            <a:off x="781876" y="4492487"/>
            <a:ext cx="11224591" cy="21024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2378" indent="-15237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757" indent="-15237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3324" indent="-228567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1891" indent="-228567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z-Latn-UZ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z-Latn-UZ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Javob: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olmosda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qaytishning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chegaraviy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7" y="263034"/>
                <a:ext cx="4806119" cy="28634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=1,33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=1,5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=2,42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:r>
                  <a:rPr lang="uz-Latn-UZ" sz="3200" b="1" i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7" y="263034"/>
                <a:ext cx="4806119" cy="2863479"/>
              </a:xfrm>
              <a:prstGeom prst="rect">
                <a:avLst/>
              </a:prstGeom>
              <a:blipFill>
                <a:blip r:embed="rId3"/>
                <a:stretch>
                  <a:fillRect l="-3169" t="-1489" b="-82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135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645" y="2133599"/>
            <a:ext cx="11541033" cy="4320209"/>
          </a:xfrm>
        </p:spPr>
        <p:txBody>
          <a:bodyPr>
            <a:normAutofit/>
          </a:bodyPr>
          <a:lstStyle/>
          <a:p>
            <a: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.(141-bet)</a:t>
            </a:r>
          </a:p>
          <a:p>
            <a:pPr marL="358775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 26-mashqning 1-masalasini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419</Words>
  <Application>Microsoft Office PowerPoint</Application>
  <PresentationFormat>Широкоэкранный</PresentationFormat>
  <Paragraphs>52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Yorug‘likning qaytish va sinish qonunlari</vt:lpstr>
      <vt:lpstr>                    Yorug‘likning to‘la qaytishi</vt:lpstr>
      <vt:lpstr>                     To‘la ichki qaytish</vt:lpstr>
      <vt:lpstr>                                   Qo‘llanilishi</vt:lpstr>
      <vt:lpstr>                         Nur tolalar optikasi        </vt:lpstr>
      <vt:lpstr>                                     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255</cp:revision>
  <dcterms:created xsi:type="dcterms:W3CDTF">2020-11-20T09:11:53Z</dcterms:created>
  <dcterms:modified xsi:type="dcterms:W3CDTF">2021-04-04T05:45:09Z</dcterms:modified>
</cp:coreProperties>
</file>