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7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68" r:id="rId11"/>
    <p:sldId id="284" r:id="rId12"/>
    <p:sldId id="276" r:id="rId13"/>
    <p:sldId id="283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8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445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2800" spc="-5" dirty="0" smtClean="0"/>
              <a:t>O’ZBEKISTON TARIXI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551868" y="1250995"/>
            <a:ext cx="4921832" cy="135165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 algn="ctr">
              <a:lnSpc>
                <a:spcPts val="1952"/>
              </a:lnSpc>
              <a:spcBef>
                <a:spcPts val="110"/>
              </a:spcBef>
            </a:pPr>
            <a:r>
              <a:rPr lang="en-US" sz="16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8387" algn="ctr">
              <a:lnSpc>
                <a:spcPts val="1952"/>
              </a:lnSpc>
              <a:spcBef>
                <a:spcPts val="110"/>
              </a:spcBef>
            </a:pPr>
            <a:endParaRPr lang="en-US" sz="16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 algn="ctr">
              <a:lnSpc>
                <a:spcPts val="1952"/>
              </a:lnSpc>
              <a:spcBef>
                <a:spcPts val="110"/>
              </a:spcBef>
            </a:pPr>
            <a:r>
              <a:rPr lang="ms-MY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 </a:t>
            </a:r>
            <a:r>
              <a:rPr lang="ms-MY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Yaponiya, Koreya Respublikasi va Hindiston bilan ikkitomonlama aloqalarining </a:t>
            </a:r>
            <a:r>
              <a:rPr lang="ms-MY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rivojlanishi. </a:t>
            </a:r>
            <a:endParaRPr lang="en-US" sz="1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724" y="1191043"/>
            <a:ext cx="344170" cy="58378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994" y="1851025"/>
            <a:ext cx="344170" cy="8331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49024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1744" y="551458"/>
            <a:ext cx="5001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147388"/>
            <a:ext cx="4148908" cy="2628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lang="ms-MY" sz="1600" dirty="0">
                <a:latin typeface="Arial" panose="020B0604020202020204" pitchFamily="34" charset="0"/>
                <a:cs typeface="Arial" panose="020B0604020202020204" pitchFamily="34" charset="0"/>
              </a:rPr>
              <a:t>Janubi-sharqiy Osiyo mamlakatlari</a:t>
            </a:r>
            <a:endParaRPr sz="16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53758" y="1824513"/>
            <a:ext cx="5477028" cy="132191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Janubi-sharqiy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Osiyoning O‘zbekiston Respublikasi tashqi siyosatidagi o‘ziga xos o‘rni shu bilan belgilanadiki, bu mintaqa o‘nta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jadal rivojlanayotgan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mamlakatni o‘z ichiga oladi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 Ular orasida ijtimoiy-iqtisodiy hayot darajasi va rivojlanish sur’atlari bo‘yicha </a:t>
            </a:r>
            <a:r>
              <a:rPr lang="ms-MY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Indoneziya, Malayziya, Singapur va Tailand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 kabi mamlakatlar ajralib turadi.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153758" y="645081"/>
            <a:ext cx="5477028" cy="1053544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O‘zbekiston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tashqi siyosatida yangi industrial rivojlanayotgan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mamlakatlar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bilan yaqin munosabatlar va hamkorlik o‘rnatish hamda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rivojlantirishga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ham katta e’tibor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qaratilmoqda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Bunday davlatlar toifasiga to‘la ma’noda Janubi-sharqiy Osiyo mamlakatlarini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ham kiritish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mumkin.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усеченными противолежащими углами 2"/>
          <p:cNvSpPr/>
          <p:nvPr/>
        </p:nvSpPr>
        <p:spPr>
          <a:xfrm>
            <a:off x="139700" y="631825"/>
            <a:ext cx="5477028" cy="1486763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Ularning mustamlaka,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mutelikdan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qutulgandan so‘ng to‘plagan siyosiy va ijtimoiy-iqtisodiy islohotlar borasidagi tajribasi yangi mustaqil mamlakatlar uchun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foydali bo’lishi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mumkin.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O‘tgan davr mobaynida davlat va hukumat rahbarlari o‘rtasida bo‘lib o‘tgan rasmiy uchrashuvlar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natijasida,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o‘zaro anglashuv, do‘stlik va hamkorlik to‘g‘risidagi shartnoma va bitimlarga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erishilib,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ular davlatlararo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ijobiy munosabatlarga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mustahkam poydevor yaratdi.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4500" y="92386"/>
            <a:ext cx="5172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s-MY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Janubi-sharqiy Osiyo mamlakatlari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139699" y="2232026"/>
            <a:ext cx="5440515" cy="9144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Bularning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bari O‘zbekiston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Respublikasi va Janubi-sharqiy Osiyo mamlakatlari o‘rtasida savdo-iqtisodiy, ilmiy-texnikaviy va madaniy-gumanitar sohalardagi hamkorlik muvaffaqiyat bilan ravnaq topishiga xizmat qilmoqda.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23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15471"/>
          </a:xfrm>
        </p:spPr>
        <p:txBody>
          <a:bodyPr/>
          <a:lstStyle/>
          <a:p>
            <a:pPr algn="ctr"/>
            <a:r>
              <a:rPr lang="ms-MY" dirty="0"/>
              <a:t>Savol va </a:t>
            </a:r>
            <a:r>
              <a:rPr lang="ms-MY" dirty="0" smtClean="0"/>
              <a:t>topshiriqlar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659552"/>
            <a:ext cx="4910221" cy="4294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O‘zbekiston va Yaponiya hamkorlik aloqalarining yo‘nalishlari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nimalardan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5876" y="1210340"/>
            <a:ext cx="4909553" cy="4033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Osiyoning yangi industrial rivojlanayotgan mamlakatlariga qaysi davlatlar kiradi? Ular bilan aloqalarning muhimligi nimada?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209" y="1711481"/>
            <a:ext cx="4909553" cy="3579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Koreya Respublikasida Sh.Mirziyoyev haqida yozilgan asar haqida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nimalarni bilasiz?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36282" y="645688"/>
            <a:ext cx="345564" cy="3671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36282" y="1253461"/>
            <a:ext cx="345564" cy="3205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36282" y="1698394"/>
            <a:ext cx="345564" cy="30503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3675" y="2165101"/>
            <a:ext cx="4910221" cy="4294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2017-yilda Koreya va O‘zbekiston munosabatlarida qanday jarayonlar kuzatildi?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2828" y="2690265"/>
            <a:ext cx="4910221" cy="3799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ms-MY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O‘zbekistonning yuqoridagi davlatlar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bilan aloqasiga oid jadvalni to‘ldiring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36282" y="2134754"/>
            <a:ext cx="345564" cy="30503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36282" y="2682176"/>
            <a:ext cx="345564" cy="30503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64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3458" y="136221"/>
            <a:ext cx="3909138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ctr">
              <a:lnSpc>
                <a:spcPts val="2330"/>
              </a:lnSpc>
              <a:spcBef>
                <a:spcPts val="320"/>
              </a:spcBef>
            </a:pPr>
            <a:r>
              <a:rPr lang="ms-MY" dirty="0" smtClean="0"/>
              <a:t>TOPSHIRIQ</a:t>
            </a:r>
            <a:endParaRPr lang="ms-MY" sz="18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36172"/>
              </p:ext>
            </p:extLst>
          </p:nvPr>
        </p:nvGraphicFramePr>
        <p:xfrm>
          <a:off x="141869" y="1329490"/>
          <a:ext cx="5486400" cy="17407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17319">
                  <a:extLst>
                    <a:ext uri="{9D8B030D-6E8A-4147-A177-3AD203B41FA5}">
                      <a16:colId xmlns:a16="http://schemas.microsoft.com/office/drawing/2014/main" val="1416688879"/>
                    </a:ext>
                  </a:extLst>
                </a:gridCol>
                <a:gridCol w="1259048">
                  <a:extLst>
                    <a:ext uri="{9D8B030D-6E8A-4147-A177-3AD203B41FA5}">
                      <a16:colId xmlns:a16="http://schemas.microsoft.com/office/drawing/2014/main" val="2843062837"/>
                    </a:ext>
                  </a:extLst>
                </a:gridCol>
                <a:gridCol w="1324256">
                  <a:extLst>
                    <a:ext uri="{9D8B030D-6E8A-4147-A177-3AD203B41FA5}">
                      <a16:colId xmlns:a16="http://schemas.microsoft.com/office/drawing/2014/main" val="1510035946"/>
                    </a:ext>
                  </a:extLst>
                </a:gridCol>
                <a:gridCol w="1585777">
                  <a:extLst>
                    <a:ext uri="{9D8B030D-6E8A-4147-A177-3AD203B41FA5}">
                      <a16:colId xmlns:a16="http://schemas.microsoft.com/office/drawing/2014/main" val="3031675321"/>
                    </a:ext>
                  </a:extLst>
                </a:gridCol>
              </a:tblGrid>
              <a:tr h="580245">
                <a:tc>
                  <a:txBody>
                    <a:bodyPr/>
                    <a:lstStyle/>
                    <a:p>
                      <a:pPr marL="5080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Davlatlar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Yaponiya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686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ms-MY" sz="1100" dirty="0">
                          <a:effectLst/>
                        </a:rPr>
                        <a:t>Hindiston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6570" marR="486410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Koreya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1426823"/>
                  </a:ext>
                </a:extLst>
              </a:tr>
              <a:tr h="580245">
                <a:tc>
                  <a:txBody>
                    <a:bodyPr/>
                    <a:lstStyle/>
                    <a:p>
                      <a:pPr marL="5080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Tashrif yillari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s-MY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s-MY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s-MY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2317499"/>
                  </a:ext>
                </a:extLst>
              </a:tr>
              <a:tr h="580245">
                <a:tc>
                  <a:txBody>
                    <a:bodyPr/>
                    <a:lstStyle/>
                    <a:p>
                      <a:pPr marL="5080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Natijalar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s-MY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s-MY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407249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542169" y="629361"/>
            <a:ext cx="685800" cy="6263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7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099" y="55336"/>
            <a:ext cx="5608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387" algn="ctr">
              <a:spcBef>
                <a:spcPts val="110"/>
              </a:spcBef>
            </a:pPr>
            <a:r>
              <a:rPr lang="ms-MY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 Yaponiya, Koreya Respublikasi </a:t>
            </a:r>
            <a:r>
              <a:rPr lang="ms-MY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ms-MY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Hindiston bilan ikkitomonlama aloqalarining rivojlanishi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591" y="2490239"/>
            <a:ext cx="5624409" cy="73329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O‘zbekiston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o‘zining sharqiy yo‘nalishdagi tashqi siyosatida Osiyo qit’asining Yaponiya, Koreya Respublikasi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 Hindiston kabi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mamlakatlari bilan davlatlararo munosabatlar va manfaatli hamkorlik aloqalarini mustahkamlashga alohida e’tibor berdi.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9699" y="666769"/>
            <a:ext cx="1676400" cy="1782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30400" y="664490"/>
            <a:ext cx="1904999" cy="17844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Koreya </a:t>
            </a:r>
            <a:r>
              <a:rPr lang="ms-MY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endParaRPr lang="ru-RU" dirty="0"/>
          </a:p>
        </p:txBody>
      </p:sp>
      <p:pic>
        <p:nvPicPr>
          <p:cNvPr id="10" name="Picture 2" descr="https://be.maps-japan.com/img/0/%D0%AF%D0%BF%D0%BE%D0%BD%D1%96%D1%8F-%D0%BF%D1%80%D1%8D%D1%84%D0%B5%D0%BA%D1%82%D1%83%D1%80%D0%B0-%D0%BA%D0%B0%D1%80%D1%86%D0%B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1" y="708025"/>
            <a:ext cx="1524000" cy="172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s.123rf.com/450wm/mschmeling/mschmeling1110/mschmeling111000114/10768852-finland-shaded-relief-map-surrounding-territory-greyed-out-colored-according-to-vegetation-includes-.jpg?ver=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97" y="686391"/>
            <a:ext cx="1847004" cy="174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kids-world-travel-guide.com/images/india_map-2.jpg.pagespeed.ce.Iu5dcErxw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86" y="664490"/>
            <a:ext cx="1711113" cy="176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0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2"/>
            <a:ext cx="4038600" cy="25165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Hindiston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O‘zbekistonning yirik strategik hamkoridir. </a:t>
            </a:r>
            <a:endParaRPr lang="uz-Cyrl-U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Cyrl-U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 2016-yilga qadar O‘zbekiston Prezidenti I.Karimov Hindistonga besh marotaba tashrif buyurgan va birinchi rasmiy tashrif 1991-yilning avgustida amalga oshirilgan edi. </a:t>
            </a:r>
            <a:endParaRPr lang="uz-Cyrl-UZ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Cyrl-UZ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1992-yil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martda Toshkentda O‘zbekiston va Hindiston o‘rtasida diplomatik munosabatlarning o‘rnatilishi to‘g‘risidagi bayonnoma imzolandi. </a:t>
            </a:r>
            <a:endParaRPr lang="ms-MY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1993-yil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mayda Hindiston Bosh vaziri Narasimxa Rao davlat tashrifi bilan O‘zbekistonda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bo‘ldi.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13360" y="109488"/>
            <a:ext cx="511746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ms-MY" dirty="0"/>
              <a:t>O‘zbekiston – Hindiston</a:t>
            </a:r>
            <a:endParaRPr lang="en-US" sz="18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im0-tub-ru.yandex.net/i?id=168dccdb6de791a04602d61c02cd3fe7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012825"/>
            <a:ext cx="1371600" cy="137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1363" y="95672"/>
            <a:ext cx="4465137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ms-MY" dirty="0"/>
              <a:t>O‘zbekiston – Hindiston</a:t>
            </a:r>
            <a:endParaRPr spc="15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4600" y="1673349"/>
            <a:ext cx="3276600" cy="1447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2006-yilda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Hindiston Bosh vaziri </a:t>
            </a:r>
            <a:r>
              <a:rPr lang="ms-MY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Manmoxan Singx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ning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O‘zbekistonga rasmiy tashrifi, O‘zbekiston Respublikasi Prezidentining 2011-yil may oyida Hindistonga qilgan davlat tashrifi va 2015-yil iyunda Hindiston Bosh vaziri </a:t>
            </a:r>
            <a:r>
              <a:rPr lang="ms-MY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Narendra Modi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ning O‘zbekistonga rasmiy tashrifi hamkorlik munosabatlarini yanada yuqori pog‘onaga ko‘tardi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9700" y="555625"/>
            <a:ext cx="5486400" cy="10415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z-Cyrl-U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Ushbu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tashriflarda </a:t>
            </a:r>
            <a:r>
              <a:rPr lang="ms-MY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«O‘zbekiston </a:t>
            </a:r>
            <a:r>
              <a:rPr lang="ms-MY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 bilan Hindiston Respublikasi o‘rtasida davlatlararo munosabatlar va hamkorlik prinsiplari to‘g‘risida» </a:t>
            </a:r>
            <a:r>
              <a:rPr lang="en-US" sz="11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shartnoma hamda </a:t>
            </a:r>
            <a:r>
              <a:rPr lang="ms-MY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savdo–iqtisodiy </a:t>
            </a:r>
            <a:r>
              <a:rPr lang="ms-MY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hamkorlik to‘g‘risida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va boshqa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kop’lab bitimlar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imzolandi. O‘zbekiston Prezidenti I.Karimovning 1993-yilgi Hindistonga rasmiy tashrifi chog‘ida ikki mamlakat o‘rtasida iqtisodiy, savdo va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ilmiy-texnikaviy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hamkorlik to‘g‘risida qator bitimlar imzolandi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s://phototass2.cdnvideo.ru/width/1200_4ce85301/tass/m2/uploads/i/20140517/37347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83" y="1673349"/>
            <a:ext cx="1066800" cy="101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yt3.ggpht.com/a/AATXAJyQ3IIBFzZQPnKbJqWQeNG-ysy-n4TEe3tvgWML=s900-c-k-c0xffffffff-no-rj-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1673349"/>
            <a:ext cx="1066800" cy="101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8933" y="2765425"/>
            <a:ext cx="10287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Manmoxan Singx</a:t>
            </a:r>
            <a:endParaRPr lang="ru-RU" sz="8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8350" y="2762250"/>
            <a:ext cx="10287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s-MY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Narendra Modi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9570" y="108945"/>
            <a:ext cx="446347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ms-MY" dirty="0"/>
              <a:t>O‘zbekiston – Hindiston</a:t>
            </a:r>
            <a:endParaRPr spc="15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816100" y="574297"/>
            <a:ext cx="3810000" cy="2572128"/>
          </a:xfrm>
          <a:prstGeom prst="snip1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O‘zbekiston va Hindiston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o‘rtasidagi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o‘zaro manfaatli aloqalarga xizmat qiluvchi 40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dan ortiq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hujjatlar qabul qilingan bo‘lib, ularning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ichida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eng muhimi – ikki davlat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munosabatlarini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 sifat jihatidan yangi darajaga ko‘tarishga qaratilgan Strategik sheriklik to‘g‘risidagi qo‘shma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Bayonotdir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. Hozirgi kunda O‘zbekiston hududida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60 dan ortiq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Hindiston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sarmoyasi ishtirokida tashkil etilgan 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korxonalar </a:t>
            </a:r>
            <a:r>
              <a:rPr lang="ms-MY" sz="1400" dirty="0">
                <a:latin typeface="Arial" panose="020B0604020202020204" pitchFamily="34" charset="0"/>
                <a:cs typeface="Arial" panose="020B0604020202020204" pitchFamily="34" charset="0"/>
              </a:rPr>
              <a:t>faoliyat yuritmoqda</a:t>
            </a: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uzdaily.uz/storage/img/Askar-foto/uzbekistan-and-india-businessmen-strengthen-practical-coope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9" y="574297"/>
            <a:ext cx="1676401" cy="249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612" y="95494"/>
            <a:ext cx="4436109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lang="ms-MY" dirty="0"/>
              <a:t>O‘zbekiston – Koreya </a:t>
            </a:r>
            <a:r>
              <a:rPr lang="ms-MY" dirty="0" smtClean="0"/>
              <a:t>Respublikasi</a:t>
            </a:r>
            <a:endParaRPr sz="2000" spc="-1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700" y="640288"/>
            <a:ext cx="3352800" cy="121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1991-yil dekabrda O‘zbekiston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mustaqilligining Koreya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tomonidan tan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olinishi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bilan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Koreya o‘rtasida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hamkorlik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munosabatlarining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rivojiga turtki bo’ldi va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ular o‘rtasida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1992-yil yanvardan boshlab </a:t>
            </a:r>
            <a:r>
              <a:rPr lang="ms-MY" sz="1100" dirty="0">
                <a:latin typeface="Arial" panose="020B0604020202020204" pitchFamily="34" charset="0"/>
                <a:cs typeface="Arial" panose="020B0604020202020204" pitchFamily="34" charset="0"/>
              </a:rPr>
              <a:t>diplomatik munosabatlar </a:t>
            </a:r>
            <a:r>
              <a:rPr lang="ms-MY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o‘rnatdi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467" y="1927225"/>
            <a:ext cx="5497427" cy="1134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tarixiy sanalar ikki davlat o‘zaro munosabatlarida faol siyosiy muloqot olib borish va har tomonlama o‘zaro manfaatli hamkorlikning shakllanishi uchun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keyg yo‘l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ochdi.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O‘zbekiston-Koreya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o‘zaro manfaatli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hamkorlik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munosabatlari ravnaqiga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O‘zbekiston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rahbarining Koreya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Respublikasiga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2012-yil sentabrdagi tashrifi yangi turtki berdi.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Foto: O‘z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640288"/>
            <a:ext cx="2064194" cy="121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464" y="115400"/>
            <a:ext cx="5139071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ms-MY" dirty="0"/>
              <a:t>O‘zbekiston – Koreya Respublikasi.</a:t>
            </a:r>
            <a:endParaRPr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1663700" y="631825"/>
            <a:ext cx="4038600" cy="10668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Ushbu uchrashuvlar natijasida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Qo‘shma bayonot qabul qilinib, unda tomonlarning ko‘p taraflama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hamkorligi </a:t>
            </a:r>
            <a:r>
              <a:rPr lang="ms-MY" sz="1300" dirty="0">
                <a:latin typeface="Arial" panose="020B0604020202020204" pitchFamily="34" charset="0"/>
                <a:cs typeface="Arial" panose="020B0604020202020204" pitchFamily="34" charset="0"/>
              </a:rPr>
              <a:t>holatiga baho berildi va har taraflama munosabatlarning </a:t>
            </a:r>
            <a:r>
              <a:rPr lang="ms-MY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istiqboldagi ustuvor yo’nalishlari belgilandi.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усеченными противолежащими углами 6"/>
          <p:cNvSpPr/>
          <p:nvPr/>
        </p:nvSpPr>
        <p:spPr>
          <a:xfrm>
            <a:off x="178582" y="1774825"/>
            <a:ext cx="4228318" cy="1340216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2014-yil iyunda Koreya Respublikasining Prezidenti Park Geunhening O‘zbekistonga rasmiy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tashrifida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ikki davlat o‘rtasida Strategik sherikchilikni yanada rivojlantirish va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chuqurlashtirish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to‘g‘risida qo‘shma deklaratsiya va moliya, investitsiya, muqobil energetika va madaniyat sohalarida o‘zbek-koreys hamkorligini yanada chuqurlashtirish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bo’yicha bir qator hujjatlar </a:t>
            </a:r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imzolandi.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 descr="11011912_1093214600692502_4084368162103678401_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2" y="627790"/>
            <a:ext cx="1447800" cy="107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news.az/file/pic/xeber/2016-10/1476255687_1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1774825"/>
            <a:ext cx="1143000" cy="130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864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6595" y="89741"/>
            <a:ext cx="5157302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ms-MY" dirty="0"/>
              <a:t>O‘zbekiston – Koreya Respublikasi.</a:t>
            </a:r>
            <a:endParaRPr sz="2000" spc="15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5100" y="631824"/>
            <a:ext cx="4282613" cy="10893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1992-yildan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 Toshkentda Koreya ta’lim markazi faoliyat olib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bormoqda.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O‘zbekistonda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Koreya investitsiyasi ishtiroki bilan 400 dan ortiq korxona faoliyat olib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1410" y="1851025"/>
            <a:ext cx="5657138" cy="12954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 jahon tillari universiteti va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 jahon tillari institutida Koreys tili va madaniyati markazlari ish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 bormoqda. </a:t>
            </a:r>
            <a:endParaRPr lang="ms-MY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 Prezidenti Shavkat Mirziyoyev Koreya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 </a:t>
            </a:r>
            <a:r>
              <a:rPr lang="ms-MY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Prezidenti Mun Chje Inning taklifiga binoan, 2017-yilning noyabrida Koreya Respublikasiga rasmiy tashrif bilan </a:t>
            </a:r>
            <a:r>
              <a:rPr lang="ms-MY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bordi.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https://bowco.uz/storage/images/5bdbec455351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7" y="685066"/>
            <a:ext cx="1219200" cy="103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702" y="116093"/>
            <a:ext cx="5164320" cy="315471"/>
          </a:xfrm>
        </p:spPr>
        <p:txBody>
          <a:bodyPr/>
          <a:lstStyle/>
          <a:p>
            <a:pPr algn="ctr"/>
            <a:r>
              <a:rPr lang="ms-MY" dirty="0"/>
              <a:t>O‘zbekiston – Koreya Respublikasi.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2425700" y="555625"/>
            <a:ext cx="3200400" cy="25908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s-MY" sz="1200" dirty="0">
                <a:latin typeface="Arial" panose="020B0604020202020204" pitchFamily="34" charset="0"/>
                <a:cs typeface="Arial" panose="020B0604020202020204" pitchFamily="34" charset="0"/>
              </a:rPr>
              <a:t>Bu O‘zbekiston Respublikasi Prezidenti Shavkat Mirziyoyevning Koreya Respublikasiga tarixiy burilish yasovchi davlat tashrifi bo‘ldi. Oliy darajadagi muzokaralarda o‘zaro hamkorlikning keng ko‘lamli masalalari, siyosiy, savdo-iqtisodiy, ilmiy-texnikaviy, madaniy-gumanitar va boshqa sohalardagi davlatlararo aloqalarni yanada rivojlantirish istiqbollari, mintaqaviy va xalqaro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muammolar yechimi yuzasidan muhim bitimlar </a:t>
            </a:r>
            <a:r>
              <a:rPr lang="ms-MY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imzolandi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https://president.uz/uploads/normal/49209d49-de22-02b1-41cb-53f07d97fdb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708025"/>
            <a:ext cx="2209800" cy="208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783</Words>
  <Application>Microsoft Office PowerPoint</Application>
  <PresentationFormat>Произвольный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O’ZBEKISTON TARIXI</vt:lpstr>
      <vt:lpstr>Презентация PowerPoint</vt:lpstr>
      <vt:lpstr>O‘zbekiston – Hindiston</vt:lpstr>
      <vt:lpstr>O‘zbekiston – Hindiston</vt:lpstr>
      <vt:lpstr>O‘zbekiston – Hindiston</vt:lpstr>
      <vt:lpstr>O‘zbekiston – Koreya Respublikasi</vt:lpstr>
      <vt:lpstr>O‘zbekiston – Koreya Respublikasi.</vt:lpstr>
      <vt:lpstr>O‘zbekiston – Koreya Respublikasi.</vt:lpstr>
      <vt:lpstr>O‘zbekiston – Koreya Respublikasi.</vt:lpstr>
      <vt:lpstr>Janubi-sharqiy Osiyo mamlakatlari</vt:lpstr>
      <vt:lpstr>Презентация PowerPoint</vt:lpstr>
      <vt:lpstr>Savol va topshiriqlar</vt:lpstr>
      <vt:lpstr>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99</cp:revision>
  <dcterms:created xsi:type="dcterms:W3CDTF">2020-04-13T08:05:16Z</dcterms:created>
  <dcterms:modified xsi:type="dcterms:W3CDTF">2021-04-01T10:21:38Z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