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489" r:id="rId3"/>
    <p:sldId id="490" r:id="rId4"/>
    <p:sldId id="483" r:id="rId5"/>
    <p:sldId id="487" r:id="rId6"/>
    <p:sldId id="480" r:id="rId7"/>
    <p:sldId id="488" r:id="rId8"/>
    <p:sldId id="481" r:id="rId9"/>
    <p:sldId id="485" r:id="rId10"/>
    <p:sldId id="470" r:id="rId11"/>
    <p:sldId id="365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A859"/>
    <a:srgbClr val="FF5050"/>
    <a:srgbClr val="D2F4FE"/>
    <a:srgbClr val="D3A31B"/>
    <a:srgbClr val="D8CA1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78" autoAdjust="0"/>
    <p:restoredTop sz="94255" autoAdjust="0"/>
  </p:normalViewPr>
  <p:slideViewPr>
    <p:cSldViewPr>
      <p:cViewPr varScale="1">
        <p:scale>
          <a:sx n="67" d="100"/>
          <a:sy n="67" d="100"/>
        </p:scale>
        <p:origin x="804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865825" y="2401297"/>
            <a:ext cx="9726693" cy="206302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MAVZU: MASALA VA TESTLAR YECHISH</a:t>
            </a:r>
            <a:endParaRPr lang="en-US" sz="7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9716685" y="4320530"/>
            <a:ext cx="2626533" cy="2397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68152" y="1368202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1.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40238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1034-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000200" y="2477449"/>
                <a:ext cx="4752528" cy="14160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1)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−7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+4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477449"/>
                <a:ext cx="4752528" cy="1416093"/>
              </a:xfrm>
              <a:prstGeom prst="rect">
                <a:avLst/>
              </a:prstGeom>
              <a:blipFill rotWithShape="0">
                <a:blip r:embed="rId2"/>
                <a:stretch>
                  <a:fillRect l="-2821" b="-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328792" y="2540732"/>
                <a:ext cx="3898602" cy="14010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+4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+2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8792" y="2540732"/>
                <a:ext cx="3898602" cy="1401025"/>
              </a:xfrm>
              <a:prstGeom prst="rect">
                <a:avLst/>
              </a:prstGeom>
              <a:blipFill rotWithShape="0">
                <a:blip r:embed="rId3"/>
                <a:stretch>
                  <a:fillRect l="-3438" b="-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000200" y="4144601"/>
                <a:ext cx="3898602" cy="14037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+3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5−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4144601"/>
                <a:ext cx="3898602" cy="1403782"/>
              </a:xfrm>
              <a:prstGeom prst="rect">
                <a:avLst/>
              </a:prstGeom>
              <a:blipFill rotWithShape="0">
                <a:blip r:embed="rId4"/>
                <a:stretch>
                  <a:fillRect l="-3438" b="-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328792" y="4187465"/>
                <a:ext cx="5040560" cy="14029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−3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+4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−1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−5</m:t>
                        </m:r>
                      </m:den>
                    </m:f>
                  </m:oMath>
                </a14:m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8792" y="4187465"/>
                <a:ext cx="5040560" cy="1402948"/>
              </a:xfrm>
              <a:prstGeom prst="rect">
                <a:avLst/>
              </a:prstGeom>
              <a:blipFill rotWithShape="0">
                <a:blip r:embed="rId5"/>
                <a:stretch>
                  <a:fillRect l="-2660" b="-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 углом вверх 3"/>
          <p:cNvSpPr/>
          <p:nvPr/>
        </p:nvSpPr>
        <p:spPr>
          <a:xfrm>
            <a:off x="136104" y="144066"/>
            <a:ext cx="360040" cy="385879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86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195-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 1038-,1039-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va</a:t>
            </a:r>
            <a:r>
              <a:rPr lang="en-US" sz="4800" b="1" dirty="0" smtClean="0">
                <a:solidFill>
                  <a:schemeClr val="tx1"/>
                </a:solidFill>
              </a:rPr>
              <a:t> 9- </a:t>
            </a:r>
            <a:r>
              <a:rPr lang="en-US" sz="4800" b="1" dirty="0" smtClean="0">
                <a:solidFill>
                  <a:schemeClr val="tx1"/>
                </a:solidFill>
              </a:rPr>
              <a:t>test </a:t>
            </a:r>
            <a:r>
              <a:rPr lang="en-US" sz="4800" b="1" dirty="0" err="1" smtClean="0">
                <a:solidFill>
                  <a:schemeClr val="tx1"/>
                </a:solidFill>
              </a:rPr>
              <a:t>topshiriqlarini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0640" y="4104506"/>
            <a:ext cx="2657725" cy="24699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59186" y="1239525"/>
            <a:ext cx="12233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179409" y="203346"/>
            <a:ext cx="4195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1033- masala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27131" y="2084627"/>
            <a:ext cx="610455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0,9 ∙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(- 4x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∙(-0,5) = - 6,3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92109" y="2914340"/>
            <a:ext cx="682911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2) -0,24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(- 0,5y) ∙(-10) = - 1,2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27131" y="3881269"/>
            <a:ext cx="468589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3) -2,4 : 2,3 = x : 6,9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92109" y="4848198"/>
            <a:ext cx="460094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y : (-3,5) = 4 : 1,4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8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9561" y="197686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0120" y="1440210"/>
            <a:ext cx="696857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2) -0,24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(- 0,5y) ∙ (-10) = -1,2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24936" y="1443633"/>
            <a:ext cx="460094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y : (-3,5) = 4 : 1,4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6722" y="2197985"/>
            <a:ext cx="287290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-1,2y = - 1,2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92109" y="2955760"/>
            <a:ext cx="376417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 = - 1,2 : (-1,2)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08253" y="3821851"/>
            <a:ext cx="128432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 = 1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21421" y="2263263"/>
            <a:ext cx="41044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1,4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(-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3,5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4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748632" y="3058307"/>
            <a:ext cx="41044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1,4y = - 14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733542" y="3920844"/>
            <a:ext cx="41044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 = - 14 : 1,4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81120" y="4729536"/>
            <a:ext cx="22398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 = - 10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6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11" grpId="0"/>
      <p:bldP spid="12" grpId="0"/>
      <p:bldP spid="14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74058" y="1203431"/>
            <a:ext cx="119940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 Agar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biror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dastlab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chap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so‘ngra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qo‘yilsa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birinchisi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ikkinchisidan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3 555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ortiq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30677" y="180427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3834" y="3762043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2448" y="3757976"/>
            <a:ext cx="7787709" cy="18466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Uch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xonali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son              x  </a:t>
            </a:r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bo‘lsin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chap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yozilsa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7000 + x</a:t>
            </a:r>
          </a:p>
          <a:p>
            <a:r>
              <a:rPr lang="en-US" sz="3600" dirty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o‘ng</a:t>
            </a:r>
            <a:r>
              <a:rPr lang="en-US" sz="3600" dirty="0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tomoniga</a:t>
            </a:r>
            <a:r>
              <a:rPr lang="en-US" sz="3600" dirty="0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yozilsa</a:t>
            </a:r>
            <a:r>
              <a:rPr lang="en-US" sz="3600" dirty="0" smtClean="0">
                <a:latin typeface="Arial" pitchFamily="34" charset="0"/>
                <a:ea typeface="Cambria Math" panose="02040503050406030204" pitchFamily="18" charset="0"/>
                <a:cs typeface="Arial" pitchFamily="34" charset="0"/>
              </a:rPr>
              <a:t>      10x + 7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60513" y="5966272"/>
            <a:ext cx="73132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7000 + x – (10x + 7) = 3555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3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0677" y="180427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6610" y="1436710"/>
            <a:ext cx="73132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7000 + x – (10x + 7) = 3555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2188" y="2153904"/>
            <a:ext cx="73132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7000 + x – 10x - 7 = 3555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2038" y="2818256"/>
            <a:ext cx="73132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6993 – 9x  = 3555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64194" y="3564300"/>
            <a:ext cx="73132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– 9x  = 3555 - 6993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36304" y="4310344"/>
            <a:ext cx="731322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– 9x  = - 3438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36304" y="4965145"/>
            <a:ext cx="731322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 x  = - 3438 : (-9)  </a:t>
            </a:r>
          </a:p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     x = 382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48872" y="3784085"/>
            <a:ext cx="46656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7382 – 3827 =3555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61231" y="6172137"/>
            <a:ext cx="291618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382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36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59186" y="1239525"/>
            <a:ext cx="122334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Muyassar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o‘yladi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ko‘paytirib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4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Natijadan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ayirdi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30%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chiqdi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Muyassar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o‘ylagan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00066" y="198126"/>
            <a:ext cx="40238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1035-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7522" y="3793715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62103" y="3810284"/>
            <a:ext cx="397256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</a:t>
            </a:r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‘ylangan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son - x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99918" y="4458589"/>
            <a:ext cx="241444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: 4 - 10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69406" y="4496210"/>
            <a:ext cx="245451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30% = 0,3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07140" y="5453142"/>
            <a:ext cx="552266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(5x : 4 – 10) ∙ 0,3 : 3 = 8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5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15" grpId="0"/>
      <p:bldP spid="16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00066" y="198126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7486" y="1304106"/>
            <a:ext cx="552266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(5x : 4 – 10) ∙ 0,3 : 3 = 8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8449" y="2156378"/>
            <a:ext cx="580158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(5x : 4 – 10) ∙ 0,3  = 8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6017" y="2939169"/>
            <a:ext cx="524374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(5x : 4 – 10) ∙ 0,3  = 24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0189" y="3695347"/>
            <a:ext cx="47981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: 4 – 10= 24 : 0,3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91659" y="4397658"/>
            <a:ext cx="365516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: 4 – 10 = 80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91659" y="5109783"/>
            <a:ext cx="380745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: 4 = 80 +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10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25646" y="5920167"/>
            <a:ext cx="253947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: 4 =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9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59759" y="1442392"/>
            <a:ext cx="253947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= 90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68952" y="2134889"/>
            <a:ext cx="212109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5x = 360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562577" y="2750957"/>
            <a:ext cx="253947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 = 360 : 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257067" y="3499897"/>
            <a:ext cx="156324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 = 72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19455" y="5261790"/>
            <a:ext cx="263726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67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68152" y="1368202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1.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9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2645" y="1351741"/>
            <a:ext cx="502894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3(x + 1) = 5(x + 1) + 4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17457" y="2453420"/>
            <a:ext cx="793037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2       B) –3       D) 1       E) –1 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8152" y="2946408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66930" y="6203876"/>
            <a:ext cx="2440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9901" y="3638905"/>
            <a:ext cx="502894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3(x + 1) = 5(x + 1) + 4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47940" y="4425556"/>
            <a:ext cx="4362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3x + 3 = 5x + 5 + 4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65804" y="5165131"/>
            <a:ext cx="351250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3x + 3 = 5x + 9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81017" y="5857628"/>
            <a:ext cx="337464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3x – 5x = 9 - 3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58341" y="3638904"/>
            <a:ext cx="19816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2x = 6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858341" y="4378441"/>
            <a:ext cx="273344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6 : (– 2)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858341" y="5074373"/>
            <a:ext cx="170271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–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72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1" grpId="0"/>
      <p:bldP spid="15" grpId="0"/>
      <p:bldP spid="16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80120" y="1268392"/>
            <a:ext cx="130334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4.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140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irinchi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8%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6%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toping. 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9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4635" y="2646381"/>
            <a:ext cx="1085906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60; 80      B) 75; 65      D) 50; 90      E) 70; 70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0120" y="3556805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073208" y="4348604"/>
            <a:ext cx="244827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25928" y="3502255"/>
            <a:ext cx="9565439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Birinchi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son  x </a:t>
            </a:r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bo‘lsa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   </a:t>
            </a:r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ikkinchi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son 140 - x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90657" y="4293508"/>
            <a:ext cx="681629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8% = 0,08               6% = 0,06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6144" y="5030211"/>
            <a:ext cx="507542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0,08x = (140 – x) 0,06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57520" y="5615365"/>
            <a:ext cx="368081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8x = (140 – x) 6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93963" y="6193306"/>
            <a:ext cx="3207929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8x = 840 – 6x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374167" y="4994288"/>
            <a:ext cx="322075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8x + 6x = 840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400799" y="5541804"/>
            <a:ext cx="253947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14x = 840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45887" y="6104258"/>
            <a:ext cx="19816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x = 60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6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3" grpId="0"/>
      <p:bldP spid="17" grpId="0"/>
      <p:bldP spid="18" grpId="0"/>
      <p:bldP spid="19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12718</TotalTime>
  <Words>647</Words>
  <Application>Microsoft Office PowerPoint</Application>
  <PresentationFormat>Произвольный</PresentationFormat>
  <Paragraphs>91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755</cp:revision>
  <dcterms:created xsi:type="dcterms:W3CDTF">2020-04-09T07:32:19Z</dcterms:created>
  <dcterms:modified xsi:type="dcterms:W3CDTF">2021-01-25T06:00:39Z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