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93" r:id="rId2"/>
    <p:sldId id="485" r:id="rId3"/>
    <p:sldId id="495" r:id="rId4"/>
    <p:sldId id="489" r:id="rId5"/>
    <p:sldId id="496" r:id="rId6"/>
    <p:sldId id="497" r:id="rId7"/>
    <p:sldId id="491" r:id="rId8"/>
    <p:sldId id="365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8" autoAdjust="0"/>
    <p:restoredTop sz="94255" autoAdjust="0"/>
  </p:normalViewPr>
  <p:slideViewPr>
    <p:cSldViewPr>
      <p:cViewPr varScale="1">
        <p:scale>
          <a:sx n="67" d="100"/>
          <a:sy n="67" d="100"/>
        </p:scale>
        <p:origin x="804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1065678" y="2607080"/>
            <a:ext cx="11391947" cy="3355690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MAVZU: SODDA HOLLARDA BIR NOMA’LUMLI KASR KOEFFITSIYENTLI CHIZIQLI TENGLAMALARNI YECHISH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  <p:extLst>
      <p:ext uri="{BB962C8B-B14F-4D97-AF65-F5344CB8AC3E}">
        <p14:creationId xmlns:p14="http://schemas.microsoft.com/office/powerpoint/2010/main" val="15027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0284" y="1152966"/>
                <a:ext cx="3834510" cy="11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284" y="1152966"/>
                <a:ext cx="3834510" cy="1141403"/>
              </a:xfrm>
              <a:prstGeom prst="rect">
                <a:avLst/>
              </a:prstGeom>
              <a:blipFill rotWithShape="0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87754" y="111165"/>
            <a:ext cx="1309754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3592" y="1920031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3653" y="1280292"/>
            <a:ext cx="4391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98108" y="2077611"/>
                <a:ext cx="3834510" cy="11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108" y="2077611"/>
                <a:ext cx="3834510" cy="1141403"/>
              </a:xfrm>
              <a:prstGeom prst="rect">
                <a:avLst/>
              </a:prstGeom>
              <a:blipFill rotWithShape="0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98108" y="3436219"/>
                <a:ext cx="3834510" cy="1152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108" y="3436219"/>
                <a:ext cx="3834510" cy="1152495"/>
              </a:xfrm>
              <a:prstGeom prst="rect">
                <a:avLst/>
              </a:prstGeom>
              <a:blipFill rotWithShape="0">
                <a:blip r:embed="rId4"/>
                <a:stretch>
                  <a:fillRect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44469" y="4599976"/>
                <a:ext cx="1862532" cy="965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x =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469" y="4599976"/>
                <a:ext cx="1862532" cy="965392"/>
              </a:xfrm>
              <a:prstGeom prst="rect">
                <a:avLst/>
              </a:prstGeom>
              <a:blipFill rotWithShape="0">
                <a:blip r:embed="rId5"/>
                <a:stretch>
                  <a:fillRect b="-6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3025938" y="3325747"/>
            <a:ext cx="422534" cy="4104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250074" y="3312418"/>
            <a:ext cx="422534" cy="4104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910442" y="3149238"/>
            <a:ext cx="39401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3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62570" y="3175019"/>
            <a:ext cx="39401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5</a:t>
            </a:r>
            <a:endParaRPr lang="ru-RU" sz="28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363460" y="3295106"/>
            <a:ext cx="422534" cy="4104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204752" y="3149238"/>
            <a:ext cx="39401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2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11425" y="4579169"/>
                <a:ext cx="46519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425" y="4579169"/>
                <a:ext cx="465191" cy="8989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36004" y="5826783"/>
                <a:ext cx="2496887" cy="1052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4" y="5826783"/>
                <a:ext cx="2496887" cy="1052596"/>
              </a:xfrm>
              <a:prstGeom prst="rect">
                <a:avLst/>
              </a:prstGeom>
              <a:blipFill rotWithShape="0">
                <a:blip r:embed="rId7"/>
                <a:stretch>
                  <a:fillRect l="-7579" b="-3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672608" y="5869197"/>
                <a:ext cx="1704313" cy="971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608" y="5869197"/>
                <a:ext cx="1704313" cy="971613"/>
              </a:xfrm>
              <a:prstGeom prst="rect">
                <a:avLst/>
              </a:prstGeom>
              <a:blipFill rotWithShape="0">
                <a:blip r:embed="rId8"/>
                <a:stretch>
                  <a:fillRect l="-12903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287752" y="5774333"/>
                <a:ext cx="1153073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752" y="5774333"/>
                <a:ext cx="1153073" cy="10275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V="1">
            <a:off x="5117475" y="5852564"/>
            <a:ext cx="497475" cy="4104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842468" y="6447403"/>
            <a:ext cx="497475" cy="4104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911425" y="5621731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236465" y="6535857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67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18" grpId="0"/>
      <p:bldP spid="20" grpId="0"/>
      <p:bldP spid="23" grpId="0"/>
      <p:bldP spid="29" grpId="0"/>
      <p:bldP spid="31" grpId="0"/>
      <p:bldP spid="4" grpId="0"/>
      <p:bldP spid="32" grpId="0"/>
      <p:bldP spid="6" grpId="0"/>
      <p:bldP spid="7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20680" y="1163673"/>
                <a:ext cx="6321058" cy="114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(4x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(2 + 6x) = 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680" y="1163673"/>
                <a:ext cx="6321058" cy="1140633"/>
              </a:xfrm>
              <a:prstGeom prst="rect">
                <a:avLst/>
              </a:prstGeom>
              <a:blipFill rotWithShape="0">
                <a:blip r:embed="rId2"/>
                <a:stretch>
                  <a:fillRect b="-4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87754" y="231458"/>
            <a:ext cx="1247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839" y="2306017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85188" y="5887403"/>
                <a:ext cx="2259327" cy="1052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188" y="5887403"/>
                <a:ext cx="2259327" cy="1052660"/>
              </a:xfrm>
              <a:prstGeom prst="rect">
                <a:avLst/>
              </a:prstGeom>
              <a:blipFill rotWithShape="0">
                <a:blip r:embed="rId3"/>
                <a:stretch>
                  <a:fillRect l="-9434"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71839" y="1337933"/>
            <a:ext cx="4391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0440" y="2259742"/>
                <a:ext cx="6321058" cy="114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(4x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(2 + 6x) = 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440" y="2259742"/>
                <a:ext cx="6321058" cy="1140633"/>
              </a:xfrm>
              <a:prstGeom prst="rect">
                <a:avLst/>
              </a:prstGeom>
              <a:blipFill rotWithShape="0">
                <a:blip r:embed="rId4"/>
                <a:stretch>
                  <a:fillRect b="-4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60440" y="3388824"/>
                <a:ext cx="1847774" cy="114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440" y="3388824"/>
                <a:ext cx="1847774" cy="1140633"/>
              </a:xfrm>
              <a:prstGeom prst="rect">
                <a:avLst/>
              </a:prstGeom>
              <a:blipFill rotWithShape="0">
                <a:blip r:embed="rId5"/>
                <a:stretch>
                  <a:fillRect l="-11513" b="-4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24392" y="4529457"/>
            <a:ext cx="2906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+ 1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9759" y="5179517"/>
            <a:ext cx="2162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= - 1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92977" y="3464043"/>
                <a:ext cx="1459054" cy="1048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∙ 4 =</a:t>
                </a:r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77" y="3464043"/>
                <a:ext cx="1459054" cy="1048429"/>
              </a:xfrm>
              <a:prstGeom prst="rect">
                <a:avLst/>
              </a:prstGeom>
              <a:blipFill rotWithShape="0">
                <a:blip r:embed="rId6"/>
                <a:stretch>
                  <a:fillRect r="-11715" b="-4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878467" y="363597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87367" y="4541212"/>
                <a:ext cx="1470274" cy="1053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7" y="4541212"/>
                <a:ext cx="1470274" cy="1053237"/>
              </a:xfrm>
              <a:prstGeom prst="rect">
                <a:avLst/>
              </a:prstGeom>
              <a:blipFill rotWithShape="0">
                <a:blip r:embed="rId7"/>
                <a:stretch>
                  <a:fillRect r="-11618" b="-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98688" y="4571915"/>
                <a:ext cx="505267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688" y="4571915"/>
                <a:ext cx="505267" cy="101752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690451" y="3616268"/>
                <a:ext cx="1459054" cy="1051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∙ 2 =</a:t>
                </a:r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451" y="3616268"/>
                <a:ext cx="1459054" cy="1051826"/>
              </a:xfrm>
              <a:prstGeom prst="rect">
                <a:avLst/>
              </a:prstGeom>
              <a:blipFill rotWithShape="0">
                <a:blip r:embed="rId9"/>
                <a:stretch>
                  <a:fillRect r="-11715" b="-3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9764386" y="4697206"/>
                <a:ext cx="1451038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6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4386" y="4697206"/>
                <a:ext cx="1451038" cy="964623"/>
              </a:xfrm>
              <a:prstGeom prst="rect">
                <a:avLst/>
              </a:prstGeom>
              <a:blipFill rotWithShape="0">
                <a:blip r:embed="rId10"/>
                <a:stretch>
                  <a:fillRect r="-9244" b="-6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1008661" y="4856351"/>
                <a:ext cx="5677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661" y="4856351"/>
                <a:ext cx="56778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019387" y="3600110"/>
                <a:ext cx="505267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387" y="3600110"/>
                <a:ext cx="505267" cy="101752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515019" y="4190803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13535" y="4348606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</a:t>
            </a:r>
            <a:endParaRPr lang="ru-RU" sz="2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38913" y="3854810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399480" y="3405140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2</a:t>
            </a:r>
            <a:endParaRPr lang="ru-RU" sz="2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483022" y="5253445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121726" y="4642274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496865" y="4386800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87754" y="5358605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493444" y="5460108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</a:t>
            </a:r>
            <a:endParaRPr lang="ru-RU" sz="24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9767443" y="5292111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388052" y="5022612"/>
            <a:ext cx="375139" cy="335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520897" y="4567234"/>
            <a:ext cx="39401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2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836974" y="3388821"/>
                <a:ext cx="3026791" cy="114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+ 2x = 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974" y="3388821"/>
                <a:ext cx="3026791" cy="1140633"/>
              </a:xfrm>
              <a:prstGeom prst="rect">
                <a:avLst/>
              </a:prstGeom>
              <a:blipFill rotWithShape="0">
                <a:blip r:embed="rId13"/>
                <a:stretch>
                  <a:fillRect l="-7042" r="-6036" b="-4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8" grpId="0"/>
      <p:bldP spid="9" grpId="0"/>
      <p:bldP spid="10" grpId="0"/>
      <p:bldP spid="11" grpId="0"/>
      <p:bldP spid="4" grpId="0"/>
      <p:bldP spid="14" grpId="0"/>
      <p:bldP spid="5" grpId="0"/>
      <p:bldP spid="16" grpId="0"/>
      <p:bldP spid="18" grpId="0"/>
      <p:bldP spid="19" grpId="0"/>
      <p:bldP spid="6" grpId="0"/>
      <p:bldP spid="22" grpId="0"/>
      <p:bldP spid="29" grpId="0"/>
      <p:bldP spid="32" grpId="0"/>
      <p:bldP spid="33" grpId="0"/>
      <p:bldP spid="37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8725" y="1206346"/>
            <a:ext cx="12143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  Men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o‘yladim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Agar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ko‘paytirib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bo‘linmaga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20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ayirsam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10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Men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o‘ylagan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2875" t="27989" r="15925" b="38995"/>
          <a:stretch/>
        </p:blipFill>
        <p:spPr>
          <a:xfrm>
            <a:off x="2245446" y="3686367"/>
            <a:ext cx="10400238" cy="27113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85326" y="4660034"/>
            <a:ext cx="7920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293532" y="4688609"/>
            <a:ext cx="7920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953888" y="4695816"/>
            <a:ext cx="7920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33468" y="4695815"/>
            <a:ext cx="7920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938" y="4013012"/>
            <a:ext cx="224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4162" y="4628046"/>
            <a:ext cx="224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1-usul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3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338" y="1152178"/>
            <a:ext cx="224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usul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338" y="1887523"/>
            <a:ext cx="120591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O‘ylangan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son                                     x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ko‘paytirildi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2x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Ko‘paytma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natijasi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2x : 8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bo‘linmaga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2x : 8 + 20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yig‘indidan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ayirildi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2x : 8 + 20 – 15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ayirmada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2x : 8 + 20 – 15 = 10                 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1174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338" y="1152178"/>
            <a:ext cx="224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usul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00400" y="1440210"/>
            <a:ext cx="5035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: 8 + 20 – 15 = 10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12630" y="2115245"/>
            <a:ext cx="3608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: 8 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10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8593" y="2740899"/>
            <a:ext cx="3480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: 8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10 - 5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37705" y="3343066"/>
            <a:ext cx="2452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: 8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5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37705" y="3944881"/>
            <a:ext cx="2452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5 ∙ 8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98225" y="4547048"/>
            <a:ext cx="1980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2x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40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2528" y="5260739"/>
            <a:ext cx="23102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 = 40 :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90151" y="5868711"/>
            <a:ext cx="1596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 = 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55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1032- 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2408" y="1584226"/>
            <a:ext cx="6478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2,5(4 - 2x) – 5(1 - 3x) = 5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95288" y="4032498"/>
            <a:ext cx="70198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 - (x – 5) – 1,2(5 – 4x) = 2,8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72408" y="2578124"/>
                <a:ext cx="7272808" cy="114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(3x – 1)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(9x - 2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08" y="2578124"/>
                <a:ext cx="7272808" cy="1140633"/>
              </a:xfrm>
              <a:prstGeom prst="rect">
                <a:avLst/>
              </a:prstGeom>
              <a:blipFill rotWithShape="0">
                <a:blip r:embed="rId2"/>
                <a:stretch>
                  <a:fillRect l="-3772" t="-107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64741" y="5054125"/>
                <a:ext cx="7272808" cy="114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cs typeface="Arial" pitchFamily="34" charset="0"/>
                  </a:rPr>
                  <a:t>4) </a:t>
                </a:r>
                <a:r>
                  <a:rPr lang="en-US" sz="4800" dirty="0" smtClean="0">
                    <a:cs typeface="Arial" pitchFamily="34" charset="0"/>
                  </a:rPr>
                  <a:t>-1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(x – 3)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(x + 1,5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741" y="5054125"/>
                <a:ext cx="7272808" cy="1140633"/>
              </a:xfrm>
              <a:prstGeom prst="rect">
                <a:avLst/>
              </a:prstGeom>
              <a:blipFill rotWithShape="0">
                <a:blip r:embed="rId3"/>
                <a:stretch>
                  <a:fillRect l="-3437" t="-107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трелка углом вверх 1"/>
          <p:cNvSpPr/>
          <p:nvPr/>
        </p:nvSpPr>
        <p:spPr>
          <a:xfrm>
            <a:off x="187754" y="170192"/>
            <a:ext cx="380398" cy="285453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1737304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195-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1041-, 1042-, 1043-, 1044-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00" y="4032498"/>
            <a:ext cx="3096344" cy="255881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12823</TotalTime>
  <Words>275</Words>
  <Application>Microsoft Office PowerPoint</Application>
  <PresentationFormat>Произвольный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757</cp:revision>
  <dcterms:created xsi:type="dcterms:W3CDTF">2020-04-09T07:32:19Z</dcterms:created>
  <dcterms:modified xsi:type="dcterms:W3CDTF">2021-01-25T05:35:14Z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