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485" r:id="rId3"/>
    <p:sldId id="486" r:id="rId4"/>
    <p:sldId id="487" r:id="rId5"/>
    <p:sldId id="488" r:id="rId6"/>
    <p:sldId id="489" r:id="rId7"/>
    <p:sldId id="491" r:id="rId8"/>
    <p:sldId id="490" r:id="rId9"/>
    <p:sldId id="492" r:id="rId10"/>
    <p:sldId id="479" r:id="rId11"/>
    <p:sldId id="365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78" autoAdjust="0"/>
    <p:restoredTop sz="94255" autoAdjust="0"/>
  </p:normalViewPr>
  <p:slideViewPr>
    <p:cSldViewPr>
      <p:cViewPr varScale="1">
        <p:scale>
          <a:sx n="67" d="100"/>
          <a:sy n="67" d="100"/>
        </p:scale>
        <p:origin x="804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778563" y="2403015"/>
            <a:ext cx="11231785" cy="2088677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MAVZU: MASALALAR </a:t>
            </a:r>
          </a:p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9171324" y="3514125"/>
            <a:ext cx="2839024" cy="2549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 YECHING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углом вверх 11"/>
          <p:cNvSpPr/>
          <p:nvPr/>
        </p:nvSpPr>
        <p:spPr>
          <a:xfrm>
            <a:off x="166584" y="17454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4617" y="1278943"/>
            <a:ext cx="330571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1012-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6584" y="1928730"/>
            <a:ext cx="6668813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1)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-9 ∙ (2x - 7) + 17 ∙ (x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= 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4519" y="2759453"/>
            <a:ext cx="652935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-7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∙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(2x - 3) + 5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∙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(3x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24013" y="1971109"/>
            <a:ext cx="442140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3) 5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(x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4) = 9x + 12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4616" y="3574660"/>
            <a:ext cx="330571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1013- 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34926" y="2758494"/>
            <a:ext cx="4376519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4) 8 - 5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(4 – 3x) = 18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6597" y="4429144"/>
            <a:ext cx="5899372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1)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-8(3x - 2) + 5(5x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3)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= 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14532" y="5259867"/>
            <a:ext cx="7478329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5x + 6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(3x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3600" smtClean="0">
                <a:latin typeface="Arial" pitchFamily="34" charset="0"/>
                <a:cs typeface="Arial" pitchFamily="34" charset="0"/>
              </a:rPr>
              <a:t>– 3(2x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– 4)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02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1737304" cy="2954655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191-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1026-, 1027-, 1028-, 1029-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6332" y="3888482"/>
            <a:ext cx="4336595" cy="28577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920864" y="1394840"/>
            <a:ext cx="9880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5(-2x + 3) = 10 – 4x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92469" y="2969313"/>
            <a:ext cx="54064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-10x + 15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= 10 – 4x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92469" y="3690988"/>
            <a:ext cx="5570624" cy="7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-10x + 4x = 10 - 15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66032" y="4505727"/>
            <a:ext cx="225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-6x = -5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85813" y="5181413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-6x : (-6) = -5 : (-6)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309754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CHIZIQLI TENGLAMALARNI YECHISH 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7754" y="1369725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4792" y="2307108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93269" y="2270113"/>
            <a:ext cx="5136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5(-2x + 3) = 10 – 4x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85188" y="5887403"/>
                <a:ext cx="2259327" cy="10637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5188" y="5887403"/>
                <a:ext cx="2259327" cy="1063753"/>
              </a:xfrm>
              <a:prstGeom prst="rect">
                <a:avLst/>
              </a:prstGeom>
              <a:blipFill rotWithShape="0">
                <a:blip r:embed="rId2"/>
                <a:stretch>
                  <a:fillRect l="-9434" b="-8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673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9" grpId="0"/>
      <p:bldP spid="26" grpId="0"/>
      <p:bldP spid="27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920864" y="1394840"/>
            <a:ext cx="9880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3x + 2 = 4(x +1) – x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39141" y="3756660"/>
            <a:ext cx="412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3x + 2  = 3x + 4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9481" y="4541189"/>
            <a:ext cx="3832890" cy="7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3x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3x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31665" y="5314710"/>
            <a:ext cx="225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0 = 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309754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CHIZIQLI TENGLAMALARNI YECHISH 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7754" y="1369725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754" y="2170681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93269" y="2990193"/>
            <a:ext cx="5136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3x + 2 = 4x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5156908" y="5310676"/>
            <a:ext cx="299468" cy="73804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050381" y="5976714"/>
            <a:ext cx="9421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yechimga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3049751" y="2223726"/>
            <a:ext cx="4935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3x + 2 = 4(x +1) – x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6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6" grpId="0"/>
      <p:bldP spid="27" grpId="0"/>
      <p:bldP spid="18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625006" y="1381475"/>
            <a:ext cx="10176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+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5(x + 2) + x - 7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39141" y="3548198"/>
            <a:ext cx="41262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+ 3  = 6x + 3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9481" y="4288034"/>
            <a:ext cx="3832890" cy="7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6x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6x = 3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31665" y="4968602"/>
            <a:ext cx="225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0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309754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CHIZIQLI TENGLAMALARNI YECHISH 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7754" y="1369725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7754" y="2170681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93268" y="2880370"/>
            <a:ext cx="62318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+ 3 = 5x + 10 + x - 7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2792" y="5552795"/>
            <a:ext cx="9958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x-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istalgan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son,</a:t>
            </a:r>
          </a:p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cheksiz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yechimga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3049751" y="2160290"/>
            <a:ext cx="60153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+ 3 = 5(x +2) + x - 7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55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6" grpId="0"/>
      <p:bldP spid="27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95168" y="1691602"/>
            <a:ext cx="12606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(2x + 1)(5x – 15)(x – 4)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31664" y="3550426"/>
            <a:ext cx="3641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2) 5x - 15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61040" y="3489361"/>
            <a:ext cx="3312368" cy="7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x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18752" y="4204806"/>
            <a:ext cx="225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2x = -1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309754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TENGLAMALARNI YECHISH 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7754" y="1186782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921" y="2573774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81862" y="3496920"/>
            <a:ext cx="3170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2x + 1 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09790" y="2559291"/>
            <a:ext cx="6807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(2x + 1)(5x – 15)(x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618752" y="4843562"/>
                <a:ext cx="29384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x = - 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:2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8752" y="4843562"/>
                <a:ext cx="2938464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7469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228460" y="4219786"/>
            <a:ext cx="3641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5x = 15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154012" y="4874166"/>
                <a:ext cx="364134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x =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15 :5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4012" y="4874166"/>
                <a:ext cx="3641343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2007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565034" y="5467366"/>
                <a:ext cx="177460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x =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034" y="5467366"/>
                <a:ext cx="1774601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4467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9026592" y="4259370"/>
            <a:ext cx="3312368" cy="71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x = 4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18752" y="6346053"/>
            <a:ext cx="94218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-0,5 ; 3;  4</a:t>
            </a:r>
            <a:endParaRPr lang="ru-RU" sz="4000" dirty="0"/>
          </a:p>
        </p:txBody>
      </p:sp>
      <p:sp>
        <p:nvSpPr>
          <p:cNvPr id="28" name="TextBox 27"/>
          <p:cNvSpPr txBox="1"/>
          <p:nvPr/>
        </p:nvSpPr>
        <p:spPr>
          <a:xfrm>
            <a:off x="1651170" y="5484852"/>
            <a:ext cx="2938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 = - 0,5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48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26" grpId="0"/>
      <p:bldP spid="27" grpId="0"/>
      <p:bldP spid="20" grpId="0"/>
      <p:bldP spid="12" grpId="0"/>
      <p:bldP spid="15" grpId="0"/>
      <p:bldP spid="19" grpId="0"/>
      <p:bldP spid="21" grpId="0"/>
      <p:bldP spid="22" grpId="0"/>
      <p:bldP spid="23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49696" y="1218123"/>
            <a:ext cx="12143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kelgan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821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1014- 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921" y="2573774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81184" y="5269227"/>
            <a:ext cx="4603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410, 411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2949038" y="2515863"/>
            <a:ext cx="4603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–  x ,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04856" y="2515863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–   x + 1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3283" y="3259781"/>
            <a:ext cx="9306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tuzamiz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  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x + x + 1 = 821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00200" y="4536554"/>
            <a:ext cx="27494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2x +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 = 821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30442" y="5112618"/>
            <a:ext cx="26340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2x = 821 - 1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337251" y="5760690"/>
            <a:ext cx="19672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2x = 820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393483" y="6366111"/>
            <a:ext cx="18389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x = 410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81184" y="3672624"/>
            <a:ext cx="4603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410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81184" y="4382250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son:   411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3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3" grpId="0"/>
      <p:bldP spid="18" grpId="0"/>
      <p:bldP spid="29" grpId="0"/>
      <p:bldP spid="2" grpId="0"/>
      <p:bldP spid="31" grpId="0"/>
      <p:bldP spid="32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49696" y="1218123"/>
            <a:ext cx="12143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52 cm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enidan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1,6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1016- 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3908" y="3261700"/>
            <a:ext cx="2861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33774" y="6318802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32 cm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20 cm</a:t>
            </a:r>
            <a:endParaRPr lang="ru-RU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3074393" y="3248458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–   x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desak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02" y="3856242"/>
            <a:ext cx="9306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tuzamiz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  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x + 1,6x  = 52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030442" y="5112618"/>
            <a:ext cx="2095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2,6x = 52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44642" y="5758949"/>
            <a:ext cx="2480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x = 52 : 2,6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393483" y="6366111"/>
            <a:ext cx="15824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x = 20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64896" y="3255079"/>
            <a:ext cx="4603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–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1,6x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81184" y="4162625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 20 cm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1184" y="4825738"/>
            <a:ext cx="587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bo‘yi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20 ∙ 1,6 = 32(cm)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46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3" grpId="0"/>
      <p:bldP spid="29" grpId="0"/>
      <p:bldP spid="31" grpId="0"/>
      <p:bldP spid="32" grpId="0"/>
      <p:bldP spid="33" grpId="0"/>
      <p:bldP spid="34" grpId="0"/>
      <p:bldP spid="35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68152" y="1368202"/>
            <a:ext cx="693816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jami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253 ta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bor.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ikkinchisiga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qaraganda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11 ta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uchinchisiga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qaraganda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 ta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bor.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nechtadan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borligini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1017- masala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Книжные шкафы для домашней библиотеки: стильные и практичные варианты –  Советы по ремонт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468" y="1368202"/>
            <a:ext cx="4832115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57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87754" y="111165"/>
            <a:ext cx="12405734" cy="92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9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YECHISH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58776" y="4680144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86 ta, 75 ta, 92 ta</a:t>
            </a:r>
            <a:endParaRPr lang="ru-RU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575100" y="1229622"/>
            <a:ext cx="5387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–    x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desak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– 11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III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shkafda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x + 6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5101" y="3101374"/>
            <a:ext cx="72601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tuzamiz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  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x + (x – 11) + (x + 6) = 253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958566" y="4762744"/>
            <a:ext cx="29097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3x - 5 = 253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76765" y="5344082"/>
            <a:ext cx="31806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3x = 253 + 5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05424" y="1913766"/>
            <a:ext cx="2055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253 ta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891867" y="1267967"/>
            <a:ext cx="17580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86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авая фигурная скобка 1"/>
          <p:cNvSpPr/>
          <p:nvPr/>
        </p:nvSpPr>
        <p:spPr>
          <a:xfrm>
            <a:off x="5714093" y="1343759"/>
            <a:ext cx="676528" cy="1824855"/>
          </a:xfrm>
          <a:prstGeom prst="rightBrace">
            <a:avLst>
              <a:gd name="adj1" fmla="val 46950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66344" y="4255949"/>
            <a:ext cx="55390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x 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11 + x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+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 =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253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36740" y="5857951"/>
            <a:ext cx="23102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3x = 258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22075" y="6336754"/>
            <a:ext cx="17395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x = 86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91866" y="1923920"/>
            <a:ext cx="3125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86  - 11 = 75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91866" y="2648290"/>
            <a:ext cx="31255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86  + 6 = 92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21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0" grpId="0"/>
      <p:bldP spid="32" grpId="0"/>
      <p:bldP spid="33" grpId="0"/>
      <p:bldP spid="34" grpId="0"/>
      <p:bldP spid="35" grpId="0"/>
      <p:bldP spid="2" grpId="0" animBg="1"/>
      <p:bldP spid="3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12621</TotalTime>
  <Words>738</Words>
  <Application>Microsoft Office PowerPoint</Application>
  <PresentationFormat>Произвольный</PresentationFormat>
  <Paragraphs>109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741</cp:revision>
  <dcterms:created xsi:type="dcterms:W3CDTF">2020-04-09T07:32:19Z</dcterms:created>
  <dcterms:modified xsi:type="dcterms:W3CDTF">2021-01-25T06:27:52Z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