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472" r:id="rId3"/>
    <p:sldId id="476" r:id="rId4"/>
    <p:sldId id="481" r:id="rId5"/>
    <p:sldId id="482" r:id="rId6"/>
    <p:sldId id="483" r:id="rId7"/>
    <p:sldId id="484" r:id="rId8"/>
    <p:sldId id="485" r:id="rId9"/>
    <p:sldId id="470" r:id="rId10"/>
    <p:sldId id="486" r:id="rId11"/>
    <p:sldId id="479" r:id="rId12"/>
    <p:sldId id="365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55" autoAdjust="0"/>
  </p:normalViewPr>
  <p:slideViewPr>
    <p:cSldViewPr>
      <p:cViewPr varScale="1">
        <p:scale>
          <a:sx n="67" d="100"/>
          <a:sy n="67" d="100"/>
        </p:scale>
        <p:origin x="648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066291" y="2717726"/>
            <a:ext cx="11231785" cy="2247695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: BIR 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NOMA’LUMLI BUTUN KOEFFITSIYENTLI CHIZIQLI TENGLAMALARNI 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331" y="1224187"/>
            <a:ext cx="70936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– 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7a + 5) – 4,5a + 2,8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8646" y="2786940"/>
            <a:ext cx="7184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(2,4x – 1)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(– 0,5) 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0,5x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8646" y="4468518"/>
            <a:ext cx="5537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3) (3b – 2)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+ 4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04856" y="1224186"/>
            <a:ext cx="60452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7a 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5 – 4,5a + 2,8 =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4617" y="1884552"/>
            <a:ext cx="62107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7a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– 4,5a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–  5 + 2,8 =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44923" y="1901679"/>
            <a:ext cx="31402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2,5a – 2,2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52459" y="2804067"/>
            <a:ext cx="53527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1,2x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0,5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0,5x =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8646" y="3627729"/>
            <a:ext cx="33265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0,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x 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0,5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26262" y="4463829"/>
            <a:ext cx="48349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-15b + 10  + 4 =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094772" y="4463829"/>
            <a:ext cx="29017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-15b + 14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7956" y="5380655"/>
            <a:ext cx="45833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4) –8 (c – 3) + 9c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72608" y="5390104"/>
            <a:ext cx="42530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–8c + 24 + 9c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752516" y="5371277"/>
            <a:ext cx="23839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c + 24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4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32365" y="1342249"/>
            <a:ext cx="12172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1010-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36304" y="2376091"/>
            <a:ext cx="6606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5(x – 1) + 7 = 3(x + 1) + 1</a:t>
            </a:r>
            <a:endParaRPr lang="ru-RU" sz="4000" dirty="0"/>
          </a:p>
        </p:txBody>
      </p:sp>
      <p:sp>
        <p:nvSpPr>
          <p:cNvPr id="12" name="Стрелка углом вверх 11"/>
          <p:cNvSpPr/>
          <p:nvPr/>
        </p:nvSpPr>
        <p:spPr>
          <a:xfrm>
            <a:off x="166584" y="17454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53951" y="3439801"/>
            <a:ext cx="6606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 2(x + 1) + 3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3(x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+ 6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36304" y="4598308"/>
            <a:ext cx="62921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3(3x + 5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 – 4(3x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5) = 0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936303" y="5712971"/>
            <a:ext cx="6591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7(5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x) + 2 = 5(6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x) + 1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0302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296194"/>
            <a:ext cx="11233248" cy="2954655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191-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1022-, 1023-, 1024-, 1025-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3520480" y="3888482"/>
            <a:ext cx="4392488" cy="282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0" y="141041"/>
            <a:ext cx="1309754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 HADLAR VA ULARNI IXCHAMLASH</a:t>
            </a:r>
            <a:endParaRPr lang="ru-RU" sz="4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2368" y="1324544"/>
            <a:ext cx="10585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–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00400" y="2564150"/>
            <a:ext cx="10585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–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+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7313" y="1429611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8112" y="2564150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8378" y="3540533"/>
            <a:ext cx="10585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a, 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a,   –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    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qo‘shiluvchilar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5202" y="4309974"/>
            <a:ext cx="40879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72208" y="5079415"/>
            <a:ext cx="10585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–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= 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49296" y="5959902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13385" y="5913077"/>
            <a:ext cx="13452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58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8" grpId="0"/>
      <p:bldP spid="29" grpId="0"/>
      <p:bldP spid="2" grpId="0"/>
      <p:bldP spid="30" grpId="0"/>
      <p:bldP spid="31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71566" y="5256419"/>
            <a:ext cx="119544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fodani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soddalashtirish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ixchamlash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3422" y="1293535"/>
            <a:ext cx="126506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ko‘rinishidagi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almashtirish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qadam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o‘xshash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hadlarning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koeffitsiyentlari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qo‘shiladi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2-qadam: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natija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harfiy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41041"/>
            <a:ext cx="1309754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 HADLAR VA ULARNI IXCHAMLASH</a:t>
            </a:r>
            <a:endParaRPr lang="ru-RU" sz="4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9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904856" y="2495371"/>
            <a:ext cx="45330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itchFamily="34" charset="0"/>
                <a:cs typeface="Arial" pitchFamily="34" charset="0"/>
              </a:rPr>
              <a:t>q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avslarni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ochish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41041"/>
            <a:ext cx="1309754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O‘XSHASH HADLAR VA ULARNI IXCHAMLASH</a:t>
            </a:r>
            <a:endParaRPr lang="ru-RU" sz="4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757" y="1664374"/>
            <a:ext cx="6822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+b</a:t>
            </a:r>
            <a:r>
              <a:rPr lang="en-US" sz="4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z-Cyrl-UZ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=  a </a:t>
            </a:r>
            <a:r>
              <a:rPr lang="en-US" sz="4800" b="1" i="1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 c + b</a:t>
            </a:r>
            <a:r>
              <a:rPr lang="en-US" sz="4800" b="1" i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∙ </a:t>
            </a:r>
            <a:r>
              <a:rPr lang="en-US" sz="4800" b="1" i="1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c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6224" y="3509462"/>
            <a:ext cx="6822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800" b="1" i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 c + b ∙ </a:t>
            </a:r>
            <a:r>
              <a:rPr lang="en-US" sz="4800" b="1" i="1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c</a:t>
            </a:r>
            <a:r>
              <a:rPr lang="uz-Cyrl-UZ" sz="4800" b="1" i="1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=</a:t>
            </a:r>
            <a:r>
              <a:rPr lang="en-US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+b</a:t>
            </a:r>
            <a:r>
              <a:rPr lang="en-US" sz="4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z-Cyrl-UZ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4456" y="4513170"/>
            <a:ext cx="101857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itchFamily="34" charset="0"/>
                <a:cs typeface="Arial" pitchFamily="34" charset="0"/>
              </a:rPr>
              <a:t>u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mumiy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ko‘paytuvchini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qavsdan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tashqariga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chiqarish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58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44116" y="4464546"/>
            <a:ext cx="118093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5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b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–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116" y="139835"/>
            <a:ext cx="13097544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CHIZIQLI TENGLAMALARNI YECHISH 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63978" y="3184579"/>
            <a:ext cx="26872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 = b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912" y="1289060"/>
            <a:ext cx="120253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Chiziqli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tenglamalar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noma’lumning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darajasi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qatnashgan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tenglamalar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3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09524" y="139835"/>
            <a:ext cx="11596112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912" y="1289060"/>
            <a:ext cx="12025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3 cm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uchinchi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2 cm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perimetri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52 cm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uzunliklarini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694" y="3629366"/>
            <a:ext cx="286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6274" y="4369234"/>
            <a:ext cx="5406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x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desak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896" y="5109102"/>
            <a:ext cx="7086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 x + 3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4912" y="5825676"/>
            <a:ext cx="7950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itchFamily="34" charset="0"/>
                <a:cs typeface="Arial" pitchFamily="34" charset="0"/>
              </a:rPr>
              <a:t>u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– x - 2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99182" y="3597384"/>
            <a:ext cx="5406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tuzamiz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99182" y="4273031"/>
            <a:ext cx="5406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+ (x + 3) + (x - 2) =52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32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09524" y="139835"/>
            <a:ext cx="11596112" cy="924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4136" y="1296570"/>
            <a:ext cx="5406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+ (x + 3) + (x - 2) =52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6184" y="2049761"/>
            <a:ext cx="5406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+ x + 3 + x - 2 =52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25003" y="2704783"/>
            <a:ext cx="3116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3x + 1 = 52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2015" y="3503278"/>
            <a:ext cx="5570624" cy="71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3x + 1 + (-1) = 52 + (-1)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29747" y="4203606"/>
            <a:ext cx="2259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3x = 51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25003" y="4925281"/>
            <a:ext cx="3973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3x : 3 = 51 : 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82146" y="5851372"/>
            <a:ext cx="2259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= 17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60905" y="1296570"/>
            <a:ext cx="5145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17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1503" y="2045981"/>
            <a:ext cx="79133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17 + 3 = 20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60813" y="2791612"/>
            <a:ext cx="7769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itchFamily="34" charset="0"/>
                <a:cs typeface="Arial" pitchFamily="34" charset="0"/>
              </a:rPr>
              <a:t>u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7 - 2 = 15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68391" y="4680441"/>
            <a:ext cx="7616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17 cm, 20 cm, 15 cm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9179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52499" y="1368202"/>
            <a:ext cx="1196898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1-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istalgan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hadni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ishorasini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qarama-qarshisiga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o‘zgartirib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qismidan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qismiga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o‘tkazish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hadlarini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nolga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116" y="139835"/>
            <a:ext cx="12157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TENGLAMANING ASOSIY XOSSALARI 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90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32365" y="1342249"/>
            <a:ext cx="12172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o‘xshash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hadlarni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ixchamlang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1006-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6224" y="2207617"/>
            <a:ext cx="70936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– 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7a + 5) – 4,5a + 2,8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81947" y="3190517"/>
            <a:ext cx="7184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(2,4x – 1)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(– 0,5) 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0,5x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8232" y="5464584"/>
            <a:ext cx="45833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4)  –8 (c – 3) + 9c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6224" y="4327550"/>
            <a:ext cx="55370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3)  (3b – 2)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+ 4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8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12397</TotalTime>
  <Words>658</Words>
  <Application>Microsoft Office PowerPoint</Application>
  <PresentationFormat>Произвольный</PresentationFormat>
  <Paragraphs>81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721</cp:revision>
  <dcterms:created xsi:type="dcterms:W3CDTF">2020-04-09T07:32:19Z</dcterms:created>
  <dcterms:modified xsi:type="dcterms:W3CDTF">2021-01-25T05:44:15Z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