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470" r:id="rId3"/>
    <p:sldId id="480" r:id="rId4"/>
    <p:sldId id="481" r:id="rId5"/>
    <p:sldId id="485" r:id="rId6"/>
    <p:sldId id="486" r:id="rId7"/>
    <p:sldId id="482" r:id="rId8"/>
    <p:sldId id="484" r:id="rId9"/>
    <p:sldId id="483" r:id="rId10"/>
    <p:sldId id="365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A859"/>
    <a:srgbClr val="FF5050"/>
    <a:srgbClr val="D2F4FE"/>
    <a:srgbClr val="D3A31B"/>
    <a:srgbClr val="D8CA1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8" autoAdjust="0"/>
    <p:restoredTop sz="94255" autoAdjust="0"/>
  </p:normalViewPr>
  <p:slideViewPr>
    <p:cSldViewPr>
      <p:cViewPr varScale="1">
        <p:scale>
          <a:sx n="67" d="100"/>
          <a:sy n="67" d="100"/>
        </p:scale>
        <p:origin x="804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778563" y="2403015"/>
            <a:ext cx="11231785" cy="206302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MASALA </a:t>
            </a: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VA TEST</a:t>
            </a: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LAR YECHISH</a:t>
            </a:r>
            <a:endParaRPr lang="en-US" sz="7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9452280" y="4564921"/>
            <a:ext cx="2558068" cy="2232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180-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 979- masala, 8- test </a:t>
            </a:r>
            <a:r>
              <a:rPr lang="en-US" sz="4800" b="1" dirty="0" err="1" smtClean="0">
                <a:solidFill>
                  <a:schemeClr val="tx1"/>
                </a:solidFill>
              </a:rPr>
              <a:t>topshiriqlarini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sc0001.atbasar.aqmoedu.kz/arc/attach/528/298901/matematicaperleclassi2scuolasecondariadi1deggrad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0480" y="3888482"/>
            <a:ext cx="4336595" cy="2857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68152" y="1368202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Ko‘paytirishni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8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2181" y="1383591"/>
            <a:ext cx="277672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(-25)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3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4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192" y="2547759"/>
            <a:ext cx="882164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75      B) 100      D) -100       E) -300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439" y="3365678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317" y="4183597"/>
            <a:ext cx="263726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(-25)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3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96544" y="5473186"/>
            <a:ext cx="241284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12333" y="4183596"/>
            <a:ext cx="430919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- 100 ∙ 3 = - 300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8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68152" y="1368202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Amallarni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8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9384" y="1359030"/>
            <a:ext cx="532389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(-8)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 + (-3) ∙ 6 – (-28)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192" y="2547759"/>
            <a:ext cx="840326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30      B) -30      D) - 584       E) 86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439" y="3365678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9292" y="5904706"/>
            <a:ext cx="244009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1050" y="4134323"/>
            <a:ext cx="589456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(-8)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 + (-3) ∙ 6 – (-28) =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33167" y="4116417"/>
            <a:ext cx="472437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- 40 + (-18) – (-28) =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1050" y="4926735"/>
            <a:ext cx="372409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- 40 – 18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+ 28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65146" y="4885062"/>
            <a:ext cx="390363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-58 + 28 =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- 30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1" grpId="0"/>
      <p:bldP spid="15" grpId="0"/>
      <p:bldP spid="1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68152" y="1368202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5.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Bo‘lishni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8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4483" y="1433171"/>
            <a:ext cx="503214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(- 128) : (- 4) : (- 8) : 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192" y="2547759"/>
            <a:ext cx="787266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- 4      B) - 128      D) 2       E) -2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439" y="3365678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9292" y="5904706"/>
            <a:ext cx="244009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2336" y="4226232"/>
            <a:ext cx="503214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(- 128) : (- 4) : (- 8) : 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54483" y="4226232"/>
            <a:ext cx="301396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- 32 : 8 : 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00860" y="4226232"/>
            <a:ext cx="134043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- 2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3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52128" y="1357888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6.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8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6504" y="1373277"/>
            <a:ext cx="866134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(- 3)³ : (- 3)² + (- 2)³ : (-1)⁴ – (-1)⁸ : (-1)⁷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599" y="2451849"/>
            <a:ext cx="8087214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10      B) - 10      D) -11       E) 12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161" y="3267880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00800" y="6205045"/>
            <a:ext cx="244009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929" y="4036924"/>
            <a:ext cx="9092554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(- 3)³ : (- 3)² + (- 2)³ : (-1)⁴ – (-1)⁸ : (-1)⁷ =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439" y="4993116"/>
            <a:ext cx="645240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(-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27) : 9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+ (-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: 1 – 1 : (-1)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95227" y="4993116"/>
            <a:ext cx="4512774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(-3) + (-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– (-1) =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929" y="5926806"/>
            <a:ext cx="454643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3 – 8 + 1 =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6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1" grpId="0"/>
      <p:bldP spid="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52128" y="1357888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12.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8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04426" y="1407307"/>
            <a:ext cx="5381601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72,09 : (- 9) + (- 3,2) ∙ 5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599" y="2451849"/>
            <a:ext cx="1016175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– 240    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– 24,01      D) 0,6       E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– 0,6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161" y="3267880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04582" y="5550122"/>
            <a:ext cx="244009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593" y="4346452"/>
            <a:ext cx="581281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72,09 : (- 9) + (- 3,2) ∙ 5 =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97503" y="4334649"/>
            <a:ext cx="366638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- 8,01 + (- 16) =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86027" y="4322846"/>
            <a:ext cx="188545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- 24,01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1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3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928192" y="1368202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1930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9292" y="1383591"/>
            <a:ext cx="281679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0,(8) + 0,(7)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28192" y="2369568"/>
                <a:ext cx="7657866" cy="966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B)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D)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E) 1,(5)</a:t>
                </a:r>
                <a:endParaRPr lang="ru-RU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2" y="2369568"/>
                <a:ext cx="7657866" cy="966675"/>
              </a:xfrm>
              <a:prstGeom prst="rect">
                <a:avLst/>
              </a:prstGeom>
              <a:blipFill rotWithShape="0">
                <a:blip r:embed="rId2"/>
                <a:stretch>
                  <a:fillRect l="-2707" r="-1672" b="-101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577439" y="3526270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9292" y="5904706"/>
            <a:ext cx="244009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7439" y="4334684"/>
            <a:ext cx="338746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0,(8) + 0,(7) =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736504" y="4105229"/>
                <a:ext cx="2592288" cy="1140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504" y="4105229"/>
                <a:ext cx="2592288" cy="11408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863970" y="4105229"/>
                <a:ext cx="1616950" cy="1151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970" y="4105229"/>
                <a:ext cx="1616950" cy="11514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7168897" y="4075544"/>
                <a:ext cx="2211087" cy="1151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=1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897" y="4075544"/>
                <a:ext cx="2211087" cy="1151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76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1" grpId="0"/>
      <p:bldP spid="15" grpId="0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28192" y="1368202"/>
                <a:ext cx="10197556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−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+2,</m:t>
                    </m:r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ning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butun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qismini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toping</a:t>
                </a:r>
                <a:endParaRPr lang="ru-RU" sz="4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2" y="1368202"/>
                <a:ext cx="10197556" cy="1054071"/>
              </a:xfrm>
              <a:prstGeom prst="rect">
                <a:avLst/>
              </a:prstGeom>
              <a:blipFill rotWithShape="0">
                <a:blip r:embed="rId2"/>
                <a:stretch>
                  <a:fillRect b="-7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898802" y="190235"/>
            <a:ext cx="1930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64208" y="2612300"/>
            <a:ext cx="700865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-2      B) -1       D) 0       E) 1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439" y="3526270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9292" y="5904706"/>
            <a:ext cx="242156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699928" y="4396927"/>
                <a:ext cx="3925008" cy="1141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-3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+2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928" y="4396927"/>
                <a:ext cx="3925008" cy="1141466"/>
              </a:xfrm>
              <a:prstGeom prst="rect">
                <a:avLst/>
              </a:prstGeom>
              <a:blipFill rotWithShape="0">
                <a:blip r:embed="rId3"/>
                <a:stretch>
                  <a:fillRect l="-6366" b="-74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739246" y="4408794"/>
                <a:ext cx="4320758" cy="1151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-(3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−2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)=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246" y="4408794"/>
                <a:ext cx="4320758" cy="1151405"/>
              </a:xfrm>
              <a:prstGeom prst="rect">
                <a:avLst/>
              </a:prstGeom>
              <a:blipFill rotWithShape="0">
                <a:blip r:embed="rId4"/>
                <a:stretch>
                  <a:fillRect l="-2119" b="-6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64860" y="4408794"/>
                <a:ext cx="3454792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−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 +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2,(2) =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0" y="4408794"/>
                <a:ext cx="3454792" cy="1141466"/>
              </a:xfrm>
              <a:prstGeom prst="rect">
                <a:avLst/>
              </a:prstGeom>
              <a:blipFill rotWithShape="0">
                <a:blip r:embed="rId5"/>
                <a:stretch>
                  <a:fillRect r="-4938"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0145216" y="4403279"/>
                <a:ext cx="2870312" cy="1152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216" y="4403279"/>
                <a:ext cx="2870312" cy="11524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V="1">
            <a:off x="7438448" y="4403873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8830702" y="4375121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9"/>
          <p:cNvSpPr txBox="1"/>
          <p:nvPr/>
        </p:nvSpPr>
        <p:spPr>
          <a:xfrm>
            <a:off x="7381357" y="4119145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0"/>
          <p:cNvSpPr txBox="1"/>
          <p:nvPr/>
        </p:nvSpPr>
        <p:spPr>
          <a:xfrm>
            <a:off x="8765244" y="4050512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7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3" grpId="0"/>
      <p:bldP spid="13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74058" y="1203431"/>
            <a:ext cx="119940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natijani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davriy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ko‘rinishida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800400" y="2227591"/>
                <a:ext cx="4896544" cy="1151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+1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+(−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400" y="2227591"/>
                <a:ext cx="4896544" cy="1151405"/>
              </a:xfrm>
              <a:prstGeom prst="rect">
                <a:avLst/>
              </a:prstGeom>
              <a:blipFill rotWithShape="0">
                <a:blip r:embed="rId2"/>
                <a:stretch>
                  <a:fillRect l="-4975" b="-79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Стрелка углом вверх 19"/>
          <p:cNvSpPr/>
          <p:nvPr/>
        </p:nvSpPr>
        <p:spPr>
          <a:xfrm>
            <a:off x="167386" y="17454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30677" y="180427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972- 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800400" y="3811200"/>
                <a:ext cx="6408712" cy="1151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2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+(−1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)+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400" y="3811200"/>
                <a:ext cx="6408712" cy="1151405"/>
              </a:xfrm>
              <a:prstGeom prst="rect">
                <a:avLst/>
              </a:prstGeom>
              <a:blipFill rotWithShape="0">
                <a:blip r:embed="rId3"/>
                <a:stretch>
                  <a:fillRect l="-3802" b="-79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800400" y="5427315"/>
                <a:ext cx="6192688" cy="1140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3)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+(−1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)+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400" y="5427315"/>
                <a:ext cx="6192688" cy="1140825"/>
              </a:xfrm>
              <a:prstGeom prst="rect">
                <a:avLst/>
              </a:prstGeom>
              <a:blipFill rotWithShape="0">
                <a:blip r:embed="rId4"/>
                <a:stretch>
                  <a:fillRect l="-3937" b="-8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73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12545</TotalTime>
  <Words>487</Words>
  <Application>Microsoft Office PowerPoint</Application>
  <PresentationFormat>Произвольный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User</cp:lastModifiedBy>
  <cp:revision>738</cp:revision>
  <dcterms:created xsi:type="dcterms:W3CDTF">2020-04-09T07:32:19Z</dcterms:created>
  <dcterms:modified xsi:type="dcterms:W3CDTF">2021-01-21T15:47:40Z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