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49" r:id="rId3"/>
    <p:sldId id="463" r:id="rId4"/>
    <p:sldId id="464" r:id="rId5"/>
    <p:sldId id="468" r:id="rId6"/>
    <p:sldId id="462" r:id="rId7"/>
    <p:sldId id="465" r:id="rId8"/>
    <p:sldId id="466" r:id="rId9"/>
    <p:sldId id="467" r:id="rId10"/>
    <p:sldId id="469" r:id="rId11"/>
    <p:sldId id="470" r:id="rId12"/>
    <p:sldId id="365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859"/>
    <a:srgbClr val="FF5050"/>
    <a:srgbClr val="D2F4FE"/>
    <a:srgbClr val="D3A31B"/>
    <a:srgbClr val="D8C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255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216224" y="2446597"/>
            <a:ext cx="9448748" cy="2063029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6600" b="1" dirty="0" smtClean="0">
                <a:solidFill>
                  <a:srgbClr val="002060"/>
                </a:solidFill>
                <a:latin typeface="Arial"/>
                <a:cs typeface="Arial"/>
              </a:rPr>
              <a:t>MAVZU:MASALALAR YECHISH</a:t>
            </a:r>
            <a:endParaRPr lang="en-US" sz="7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9504194" y="4032498"/>
            <a:ext cx="2839024" cy="269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53838" y="2232298"/>
                <a:ext cx="5075044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−3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8" y="2232298"/>
                <a:ext cx="5075044" cy="1246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5039" y="4582925"/>
                <a:ext cx="4990340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9" y="4582925"/>
                <a:ext cx="4990340" cy="14754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4617" y="1440210"/>
                <a:ext cx="47371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– 25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28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(- 4) =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1440210"/>
                <a:ext cx="4737194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4633" t="-15517" r="-3475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3795" y="3816474"/>
                <a:ext cx="53944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18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(- 25)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(-4) =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5" y="3816474"/>
                <a:ext cx="5394425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955" t="-15517" r="-293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3795" y="6052740"/>
                <a:ext cx="41953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5) -75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(- 9)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=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5" y="6052740"/>
                <a:ext cx="4195379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080" t="-15517" r="-406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55542" y="1440210"/>
                <a:ext cx="40511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28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100 = 2800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42" y="1440210"/>
                <a:ext cx="4051109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805" t="-15517" r="-436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20680" y="2259042"/>
                <a:ext cx="4021294" cy="1281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80" y="2259042"/>
                <a:ext cx="4021294" cy="12811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281120" y="2610764"/>
                <a:ext cx="8274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4000" dirty="0" smtClean="0"/>
                  <a:t>1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20" y="2610764"/>
                <a:ext cx="827471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5517" r="-2500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878083" y="3828761"/>
                <a:ext cx="40511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90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100 = 9000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083" y="3828761"/>
                <a:ext cx="4051109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805" t="-15517" r="-436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332348" y="4659126"/>
                <a:ext cx="980268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48" y="4659126"/>
                <a:ext cx="980268" cy="12465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62693" y="6052740"/>
                <a:ext cx="37657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300 = 2700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693" y="6052740"/>
                <a:ext cx="3765774" cy="707886"/>
              </a:xfrm>
              <a:prstGeom prst="rect">
                <a:avLst/>
              </a:prstGeom>
              <a:blipFill rotWithShape="0">
                <a:blip r:embed="rId12"/>
                <a:stretch>
                  <a:fillRect t="-15517" r="-453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6033954" y="235774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186937" y="3057935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0935" y="2094783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3329" y="3216653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217801" y="2312924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97151" y="2049495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042987" y="3060086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30072" y="3276086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2" grpId="0"/>
      <p:bldP spid="9" grpId="0"/>
      <p:bldP spid="13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1416" y="1117698"/>
            <a:ext cx="1243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qavsdan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tashqariga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chiqaring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949-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6002" y="3689940"/>
                <a:ext cx="5611344" cy="1414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−</m:t>
                      </m:r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+(−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2" y="3689940"/>
                <a:ext cx="5611344" cy="14144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028103" y="3723054"/>
                <a:ext cx="4940391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(−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03" y="3723054"/>
                <a:ext cx="4940391" cy="126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 углом вверх 18"/>
          <p:cNvSpPr/>
          <p:nvPr/>
        </p:nvSpPr>
        <p:spPr>
          <a:xfrm>
            <a:off x="226002" y="281984"/>
            <a:ext cx="360040" cy="2880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4617" y="2665416"/>
                <a:ext cx="58641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7,6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6,9 – 7,6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(- 3,1)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2665416"/>
                <a:ext cx="586410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742" t="-15517" r="-259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13270" y="2634876"/>
                <a:ext cx="55787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6,2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8,4 – 8,4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(-3,8)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70" y="2634876"/>
                <a:ext cx="5578771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821" t="-15517" r="-272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8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176-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958-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959-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960-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961-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6517742" y="3635613"/>
            <a:ext cx="3168352" cy="29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9528" y="1197608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943-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57689" y="1920460"/>
                <a:ext cx="7654660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" y="1920460"/>
                <a:ext cx="7654660" cy="1284519"/>
              </a:xfrm>
              <a:prstGeom prst="rect">
                <a:avLst/>
              </a:prstGeom>
              <a:blipFill rotWithShape="0">
                <a:blip r:embed="rId2"/>
                <a:stretch>
                  <a:fillRect l="-797" b="-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022108" y="3398125"/>
            <a:ext cx="6450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(2,6 : (-13) + 1,2) : (- 0,1)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05492" y="4299158"/>
                <a:ext cx="8303620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−2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 (−2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 :(−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2" y="4299158"/>
                <a:ext cx="8303620" cy="1197764"/>
              </a:xfrm>
              <a:prstGeom prst="rect">
                <a:avLst/>
              </a:prstGeom>
              <a:blipFill rotWithShape="0">
                <a:blip r:embed="rId3"/>
                <a:stretch>
                  <a:fillRect l="-734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57689" y="5598643"/>
                <a:ext cx="7416839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itchFamily="34" charset="0"/>
                      </a:rPr>
                      <m:t>− 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1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31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+(−6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" y="5598643"/>
                <a:ext cx="7416839" cy="1140633"/>
              </a:xfrm>
              <a:prstGeom prst="rect">
                <a:avLst/>
              </a:prstGeom>
              <a:blipFill rotWithShape="0">
                <a:blip r:embed="rId4"/>
                <a:stretch>
                  <a:fillRect l="-822"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4617" y="1313320"/>
                <a:ext cx="8242962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 smtClean="0"/>
                  <a:t> =</a:t>
                </a:r>
                <a:endParaRPr lang="ru-RU" sz="4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1313320"/>
                <a:ext cx="8242962" cy="1284519"/>
              </a:xfrm>
              <a:prstGeom prst="rect">
                <a:avLst/>
              </a:prstGeom>
              <a:blipFill rotWithShape="0">
                <a:blip r:embed="rId2"/>
                <a:stretch>
                  <a:fillRect l="-740" r="-9320" b="-9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897259" y="4687863"/>
            <a:ext cx="6450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(2,6 : (-13) + 1,2) : (- 0,1)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81055" y="3207777"/>
                <a:ext cx="3219151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−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5" y="3207777"/>
                <a:ext cx="3219151" cy="1272656"/>
              </a:xfrm>
              <a:prstGeom prst="rect">
                <a:avLst/>
              </a:prstGeom>
              <a:blipFill rotWithShape="0">
                <a:blip r:embed="rId3"/>
                <a:stretch>
                  <a:fillRect l="-2652" r="-14015" b="-3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48623" y="3130987"/>
                <a:ext cx="2715808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5−8−10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623" y="3130987"/>
                <a:ext cx="2715808" cy="1284519"/>
              </a:xfrm>
              <a:prstGeom prst="rect">
                <a:avLst/>
              </a:prstGeom>
              <a:blipFill rotWithShape="0">
                <a:blip r:embed="rId4"/>
                <a:stretch>
                  <a:fillRect l="-3371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014227" y="3191890"/>
                <a:ext cx="2031325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227" y="3191890"/>
                <a:ext cx="2031325" cy="1272656"/>
              </a:xfrm>
              <a:prstGeom prst="rect">
                <a:avLst/>
              </a:prstGeom>
              <a:blipFill rotWithShape="0">
                <a:blip r:embed="rId5"/>
                <a:stretch>
                  <a:fillRect l="-4505" b="-4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107040" y="5760418"/>
            <a:ext cx="2710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: (- 0,1)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48064" y="4748306"/>
            <a:ext cx="4809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=(-0,2 + 1,2) : (- 0,1)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20020" y="5760418"/>
            <a:ext cx="1369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 -10</a:t>
            </a:r>
            <a:endParaRPr lang="ru-RU" sz="4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504256" y="2190483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225500" y="142272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92476" y="2200979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72408" y="142272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244735" y="2178658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953318" y="142272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976131" y="2190483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680720" y="142272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017246" y="215979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705693" y="148354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685887" y="215979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433095" y="142272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015224" y="1407128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433095" y="2190483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382379" y="3205964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560598" y="3195665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6043" y="2932017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9888" y="2853597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3979857" y="3212417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86931" y="2350936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03743" y="2904952"/>
            <a:ext cx="74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63674" y="1164110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2500" y="2324741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89720" y="2382303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1633" y="1189476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11882" y="2414145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5730" y="1208753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32449" y="2353450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6181" y="1227492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5716" y="2335031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5887" y="1176428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48562" y="2366584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97291" y="1193787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5003" y="1224186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4" grpId="0"/>
      <p:bldP spid="16" grpId="0"/>
      <p:bldP spid="1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514883" y="3123920"/>
                <a:ext cx="1594796" cy="11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5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883" y="3123920"/>
                <a:ext cx="1594796" cy="1180131"/>
              </a:xfrm>
              <a:prstGeom prst="rect">
                <a:avLst/>
              </a:prstGeom>
              <a:blipFill rotWithShape="0">
                <a:blip r:embed="rId2"/>
                <a:stretch>
                  <a:fillRect l="-18391" t="-515" b="-12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4617" y="1414252"/>
                <a:ext cx="902843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−2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 (−2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 :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1414252"/>
                <a:ext cx="9028434" cy="1197764"/>
              </a:xfrm>
              <a:prstGeom prst="rect">
                <a:avLst/>
              </a:prstGeom>
              <a:blipFill rotWithShape="0">
                <a:blip r:embed="rId3"/>
                <a:stretch>
                  <a:fillRect l="-675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36704" y="3070165"/>
                <a:ext cx="5132815" cy="119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0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5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ru-RU" sz="5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4" y="3070165"/>
                <a:ext cx="5132815" cy="1196610"/>
              </a:xfrm>
              <a:prstGeom prst="rect">
                <a:avLst/>
              </a:prstGeom>
              <a:blipFill rotWithShape="0">
                <a:blip r:embed="rId4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89055" y="3123920"/>
                <a:ext cx="5115696" cy="119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smtClean="0">
                    <a:latin typeface="Arial" pitchFamily="34" charset="0"/>
                    <a:cs typeface="Arial" pitchFamily="34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5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5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5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ru-RU" sz="5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5" y="3123920"/>
                <a:ext cx="5115696" cy="1196610"/>
              </a:xfrm>
              <a:prstGeom prst="rect">
                <a:avLst/>
              </a:prstGeom>
              <a:blipFill rotWithShape="0">
                <a:blip r:embed="rId5"/>
                <a:stretch>
                  <a:fillRect l="-2265" b="-12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976864" y="383682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696944" y="3168402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993088" y="3168401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335928" y="316840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785176" y="3853186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279810" y="3833343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993088" y="3853186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785176" y="3168399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44216" y="1510278"/>
                <a:ext cx="7511415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(- 4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1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31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+(−6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6" y="1510278"/>
                <a:ext cx="7511415" cy="1140633"/>
              </a:xfrm>
              <a:prstGeom prst="rect">
                <a:avLst/>
              </a:prstGeom>
              <a:blipFill rotWithShape="0">
                <a:blip r:embed="rId2"/>
                <a:stretch>
                  <a:fillRect l="-812" r="-2273" b="-10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53287" y="2916978"/>
                <a:ext cx="4049507" cy="96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1)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itchFamily="34" charset="0"/>
                      </a:rPr>
                      <m:t>−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87" y="2916978"/>
                <a:ext cx="4049507" cy="961161"/>
              </a:xfrm>
              <a:prstGeom prst="rect">
                <a:avLst/>
              </a:prstGeom>
              <a:blipFill rotWithShape="0">
                <a:blip r:embed="rId3"/>
                <a:stretch>
                  <a:fillRect t="-2548" r="-5113" b="-21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13327" y="4101233"/>
                <a:ext cx="3670172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27" y="4101233"/>
                <a:ext cx="3670172" cy="1053237"/>
              </a:xfrm>
              <a:prstGeom prst="rect">
                <a:avLst/>
              </a:prstGeom>
              <a:blipFill rotWithShape="0">
                <a:blip r:embed="rId4"/>
                <a:stretch>
                  <a:fillRect l="-5804" r="-3648" b="-9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443654" y="4101232"/>
                <a:ext cx="2987485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654" y="4101232"/>
                <a:ext cx="2987485" cy="1105687"/>
              </a:xfrm>
              <a:prstGeom prst="rect">
                <a:avLst/>
              </a:prstGeom>
              <a:blipFill rotWithShape="0">
                <a:blip r:embed="rId5"/>
                <a:stretch>
                  <a:fillRect r="-7347" b="-1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443654" y="3047103"/>
            <a:ext cx="77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- 5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21971" y="4269354"/>
            <a:ext cx="643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-2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13327" y="5520529"/>
            <a:ext cx="443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 – 5 +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2)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6094" y="1787178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7</a:t>
            </a:r>
            <a:endParaRPr lang="ru-RU" sz="40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174013" y="2968879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94229" y="3440785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174013" y="3396896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494229" y="3001807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274571" y="4214262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550814" y="4785789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36167" y="4196930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40135" y="4769269"/>
            <a:ext cx="474400" cy="4135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58100" y="2733474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4291" y="3687371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8324" y="3695487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2687562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7572" y="3878139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378" y="5029942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6372" y="3919967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51945" y="5051343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3" grpId="0"/>
      <p:bldP spid="14" grpId="0"/>
      <p:bldP spid="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1416" y="1117698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Qulay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946-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59848" y="2753859"/>
                <a:ext cx="6893105" cy="1151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2) 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 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8" y="2753859"/>
                <a:ext cx="6893105" cy="11512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9848" y="5481481"/>
                <a:ext cx="7180940" cy="1337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−3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+3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+(−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8" y="5481481"/>
                <a:ext cx="7180940" cy="1337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34746" y="1910906"/>
            <a:ext cx="6564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4,4 + (-2,3) + 2,5 + (- 1,7)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7013" y="4454319"/>
            <a:ext cx="7221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,4 + (-4,1) + (- 3,4) + (- 5,9)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40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8064" y="1584226"/>
            <a:ext cx="349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 6,9 – 4 = 2,9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3446" y="1596420"/>
            <a:ext cx="6564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4,4 + (-2,3) + 2,5 + (- 1,7)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59848" y="2881285"/>
                <a:ext cx="7423699" cy="1151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2) 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 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8" y="2881285"/>
                <a:ext cx="7423699" cy="1151213"/>
              </a:xfrm>
              <a:prstGeom prst="rect">
                <a:avLst/>
              </a:prstGeom>
              <a:blipFill rotWithShape="0">
                <a:blip r:embed="rId2"/>
                <a:stretch>
                  <a:fillRect r="-2794" b="-12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912968" y="2867925"/>
                <a:ext cx="3207929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= 0</a:t>
                </a:r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968" y="2867925"/>
                <a:ext cx="3207929" cy="1140633"/>
              </a:xfrm>
              <a:prstGeom prst="rect">
                <a:avLst/>
              </a:prstGeom>
              <a:blipFill rotWithShape="0">
                <a:blip r:embed="rId3"/>
                <a:stretch>
                  <a:fillRect t="-1064" r="-7985" b="-1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 flipV="1">
            <a:off x="1504256" y="3007796"/>
            <a:ext cx="648072" cy="9526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608712" y="3007796"/>
            <a:ext cx="576064" cy="10032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77013" y="4764772"/>
            <a:ext cx="7664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,4 + (-4,1) + (- 3,4) + (- 5,9) =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01000" y="4764772"/>
            <a:ext cx="293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,4 - 13,4 =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47637" y="4764772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-13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76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5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4617" y="3047367"/>
                <a:ext cx="6217471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  −3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+(−2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cs typeface="Arial" pitchFamily="34" charset="0"/>
                  </a:rPr>
                  <a:t> </a:t>
                </a:r>
                <a:r>
                  <a:rPr lang="ru-RU" sz="4000" dirty="0" smtClean="0">
                    <a:cs typeface="Arial" pitchFamily="34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itchFamily="34" charset="0"/>
                      </a:rPr>
                      <m:t>−3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3047367"/>
                <a:ext cx="6217471" cy="975460"/>
              </a:xfrm>
              <a:prstGeom prst="rect">
                <a:avLst/>
              </a:prstGeom>
              <a:blipFill rotWithShape="0">
                <a:blip r:embed="rId2"/>
                <a:stretch>
                  <a:fillRect r="-2353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30687" y="4314993"/>
                <a:ext cx="360419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8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16+20+ 9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87" y="4314993"/>
                <a:ext cx="3604192" cy="966675"/>
              </a:xfrm>
              <a:prstGeom prst="rect">
                <a:avLst/>
              </a:prstGeom>
              <a:blipFill rotWithShape="0">
                <a:blip r:embed="rId3"/>
                <a:stretch>
                  <a:fillRect r="-4899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14617" y="1222673"/>
                <a:ext cx="8461804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−3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+3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1222673"/>
                <a:ext cx="8461804" cy="14754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22023" y="4295454"/>
                <a:ext cx="1750800" cy="88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r>
                      <a:rPr lang="ru-RU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8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ru-RU" sz="36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23" y="4295454"/>
                <a:ext cx="1750800" cy="883703"/>
              </a:xfrm>
              <a:prstGeom prst="rect">
                <a:avLst/>
              </a:prstGeom>
              <a:blipFill rotWithShape="0">
                <a:blip r:embed="rId5"/>
                <a:stretch>
                  <a:fillRect r="-10105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42972" y="4241301"/>
                <a:ext cx="1924438" cy="962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9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72" y="4241301"/>
                <a:ext cx="1924438" cy="962828"/>
              </a:xfrm>
              <a:prstGeom prst="rect">
                <a:avLst/>
              </a:prstGeom>
              <a:blipFill rotWithShape="0">
                <a:blip r:embed="rId6"/>
                <a:stretch>
                  <a:fillRect r="-10159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84176" y="5656283"/>
                <a:ext cx="3757952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 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9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6" y="5656283"/>
                <a:ext cx="3757952" cy="966996"/>
              </a:xfrm>
              <a:prstGeom prst="rect">
                <a:avLst/>
              </a:prstGeom>
              <a:blipFill rotWithShape="0">
                <a:blip r:embed="rId7"/>
                <a:stretch>
                  <a:fillRect r="-1299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272546" y="5644195"/>
                <a:ext cx="3347198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−(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9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46" y="5644195"/>
                <a:ext cx="3347198" cy="966996"/>
              </a:xfrm>
              <a:prstGeom prst="rect">
                <a:avLst/>
              </a:prstGeom>
              <a:blipFill rotWithShape="0">
                <a:blip r:embed="rId8"/>
                <a:stretch>
                  <a:fillRect r="-1457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213735" y="5559743"/>
                <a:ext cx="121808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−6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5" y="5559743"/>
                <a:ext cx="1218089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777064" y="1263128"/>
                <a:ext cx="147559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−6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64" y="1263128"/>
                <a:ext cx="1475597" cy="124880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7482920" y="2937180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82920" y="2681204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714711" y="2927689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64374" y="2700846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289486" y="5584798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53150" y="5310851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530055" y="2989523"/>
                <a:ext cx="4473019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+2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cs typeface="Arial" pitchFamily="34" charset="0"/>
                  </a:rPr>
                  <a:t> </a:t>
                </a:r>
                <a:r>
                  <a:rPr lang="ru-RU" sz="4000" dirty="0" smtClean="0">
                    <a:cs typeface="Arial" pitchFamily="34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4000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55" y="2989523"/>
                <a:ext cx="4473019" cy="975460"/>
              </a:xfrm>
              <a:prstGeom prst="rect">
                <a:avLst/>
              </a:prstGeom>
              <a:blipFill rotWithShape="0">
                <a:blip r:embed="rId13"/>
                <a:stretch>
                  <a:fillRect r="-3815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9845828" y="2927689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809492" y="2653742"/>
            <a:ext cx="43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064409" y="4207984"/>
                <a:ext cx="1408271" cy="963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9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09" y="4207984"/>
                <a:ext cx="1408271" cy="9635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7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27" grpId="0"/>
      <p:bldP spid="29" grpId="0"/>
      <p:bldP spid="30" grpId="0"/>
      <p:bldP spid="31" grpId="0"/>
      <p:bldP spid="18" grpId="0"/>
      <p:bldP spid="21" grpId="0"/>
      <p:bldP spid="25" grpId="0"/>
      <p:bldP spid="26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36104" y="1281023"/>
            <a:ext cx="1451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Guruhlash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qulay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948-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40160" y="2992304"/>
                <a:ext cx="4954433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−3</m:t>
                      </m:r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2992304"/>
                <a:ext cx="4954433" cy="13619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84776" y="1878892"/>
                <a:ext cx="421705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(−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6" y="1878892"/>
                <a:ext cx="4217052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34746" y="2149351"/>
                <a:ext cx="4297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– 25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28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(- 4)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46" y="2149351"/>
                <a:ext cx="4297971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5106" t="-15517" r="-383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77013" y="4692764"/>
                <a:ext cx="49519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18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(- 25)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(-4)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3" y="4692764"/>
                <a:ext cx="4951997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4305" t="-15517" r="-332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382452" y="3396620"/>
                <a:ext cx="36102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5) -75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(- 9)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2" y="3396620"/>
                <a:ext cx="3610284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6081" t="-15517" r="-489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361914" y="4302146"/>
                <a:ext cx="5225405" cy="1242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(− 8)</m:t>
                      </m:r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(−1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14" y="4302146"/>
                <a:ext cx="5225405" cy="12425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11864</TotalTime>
  <Words>472</Words>
  <Application>Microsoft Office PowerPoint</Application>
  <PresentationFormat>Произвольный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693</cp:revision>
  <dcterms:created xsi:type="dcterms:W3CDTF">2020-04-09T07:32:19Z</dcterms:created>
  <dcterms:modified xsi:type="dcterms:W3CDTF">2021-01-21T15:49:16Z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