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461" r:id="rId3"/>
    <p:sldId id="463" r:id="rId4"/>
    <p:sldId id="464" r:id="rId5"/>
    <p:sldId id="465" r:id="rId6"/>
    <p:sldId id="458" r:id="rId7"/>
    <p:sldId id="466" r:id="rId8"/>
    <p:sldId id="449" r:id="rId9"/>
    <p:sldId id="462" r:id="rId10"/>
    <p:sldId id="365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216224" y="2927437"/>
            <a:ext cx="11391947" cy="298635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4800" b="1" dirty="0" smtClean="0">
                <a:solidFill>
                  <a:srgbClr val="002060"/>
                </a:solidFill>
                <a:latin typeface="Arial"/>
                <a:cs typeface="Arial"/>
              </a:rPr>
              <a:t>: RATSIONAL SONLAR HAQIDA TUSHUNCHA. RATSIONAL SONLAR USTIDA BAJARILADIGAN AMALLAR XOSSALARI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176-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954-, 955-, 956-, 957-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6517742" y="3635613"/>
            <a:ext cx="3168352" cy="298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0377" y="1132027"/>
                <a:ext cx="12003616" cy="2671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kasr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ko‘rinishida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yozilishi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mumkin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i="1" dirty="0" smtClean="0">
                    <a:latin typeface="Arial" pitchFamily="34" charset="0"/>
                    <a:cs typeface="Arial" pitchFamily="34" charset="0"/>
                  </a:rPr>
                  <a:t>k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butun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son,  </a:t>
                </a:r>
                <a:r>
                  <a:rPr lang="en-US" sz="4000" i="1" dirty="0" smtClean="0">
                    <a:latin typeface="Arial" pitchFamily="34" charset="0"/>
                    <a:cs typeface="Arial" pitchFamily="34" charset="0"/>
                  </a:rPr>
                  <a:t>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– natural son.</a:t>
                </a:r>
                <a:endParaRPr lang="ru-R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377" y="1132027"/>
                <a:ext cx="12003616" cy="2671052"/>
              </a:xfrm>
              <a:prstGeom prst="rect">
                <a:avLst/>
              </a:prstGeom>
              <a:blipFill rotWithShape="0">
                <a:blip r:embed="rId2"/>
                <a:stretch>
                  <a:fillRect l="-1828" b="-84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614617" y="154518"/>
            <a:ext cx="11990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/>
                <a:cs typeface="Arial"/>
              </a:rPr>
              <a:t>RATSIONAL SONLAR HAQIDA TUSHUNCHA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277615" y="3600450"/>
                <a:ext cx="2342308" cy="1704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7200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7200" b="1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72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72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72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7200" b="1" i="1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den>
                    </m:f>
                  </m:oMath>
                </a14:m>
                <a:endParaRPr lang="ru-RU" sz="72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615" y="3600450"/>
                <a:ext cx="2342308" cy="1704249"/>
              </a:xfrm>
              <a:prstGeom prst="rect">
                <a:avLst/>
              </a:prstGeom>
              <a:blipFill rotWithShape="0">
                <a:blip r:embed="rId3"/>
                <a:stretch>
                  <a:fillRect l="-19792" b="-143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614617" y="4698466"/>
            <a:ext cx="30052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 </a:t>
            </a:r>
            <a:endParaRPr lang="ru-RU" sz="40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35964" y="5501034"/>
                <a:ext cx="2430474" cy="12627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-7 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5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64" y="5501034"/>
                <a:ext cx="2430474" cy="1262782"/>
              </a:xfrm>
              <a:prstGeom prst="rect">
                <a:avLst/>
              </a:prstGeom>
              <a:blipFill rotWithShape="0">
                <a:blip r:embed="rId4"/>
                <a:stretch>
                  <a:fillRect l="-13568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432793" y="5569917"/>
                <a:ext cx="2509020" cy="12657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14 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num>
                      <m:den>
                        <m:r>
                          <a:rPr lang="en-US" sz="5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5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793" y="5569917"/>
                <a:ext cx="2509020" cy="1265731"/>
              </a:xfrm>
              <a:prstGeom prst="rect">
                <a:avLst/>
              </a:prstGeom>
              <a:blipFill rotWithShape="0">
                <a:blip r:embed="rId5"/>
                <a:stretch>
                  <a:fillRect l="-12864" t="-1449" b="-14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984976" y="5435513"/>
                <a:ext cx="1834156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0 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num>
                      <m:den>
                        <m:r>
                          <a:rPr lang="en-US" sz="54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5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4976" y="5435513"/>
                <a:ext cx="1834156" cy="1267463"/>
              </a:xfrm>
              <a:prstGeom prst="rect">
                <a:avLst/>
              </a:prstGeom>
              <a:blipFill rotWithShape="0">
                <a:blip r:embed="rId6"/>
                <a:stretch>
                  <a:fillRect l="-17940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018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48474" y="189527"/>
            <a:ext cx="11702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/>
                <a:cs typeface="Arial"/>
              </a:rPr>
              <a:t>MISOL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64157" y="1463907"/>
                <a:ext cx="10473829" cy="1063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   2) -2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;   3) -0,5;    4)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5) 4,13  </a:t>
                </a:r>
                <a:endParaRPr lang="ru-RU" sz="4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57" y="1463907"/>
                <a:ext cx="10473829" cy="1063753"/>
              </a:xfrm>
              <a:prstGeom prst="rect">
                <a:avLst/>
              </a:prstGeom>
              <a:blipFill rotWithShape="0">
                <a:blip r:embed="rId2"/>
                <a:stretch>
                  <a:fillRect l="-2327" r="-1396"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948474" y="3424598"/>
                <a:ext cx="3163045" cy="1268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−4</m:t>
                        </m:r>
                      </m:num>
                      <m:den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74" y="3424598"/>
                <a:ext cx="3163045" cy="1268489"/>
              </a:xfrm>
              <a:prstGeom prst="rect">
                <a:avLst/>
              </a:prstGeom>
              <a:blipFill rotWithShape="0">
                <a:blip r:embed="rId3"/>
                <a:stretch>
                  <a:fillRect l="-7915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71053" y="270589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sonmi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48474" y="4906017"/>
                <a:ext cx="3685624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-2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−17</m:t>
                        </m:r>
                      </m:num>
                      <m:den>
                        <m: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74" y="4906017"/>
                <a:ext cx="3685624" cy="1284519"/>
              </a:xfrm>
              <a:prstGeom prst="rect">
                <a:avLst/>
              </a:prstGeom>
              <a:blipFill rotWithShape="0">
                <a:blip r:embed="rId4"/>
                <a:stretch>
                  <a:fillRect l="-6788" t="-474" b="-127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338075" y="3424598"/>
                <a:ext cx="3248005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3) -0,5 = </a:t>
                </a:r>
                <a:r>
                  <a:rPr lang="en-US" sz="54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−5</m:t>
                        </m:r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075" y="3424598"/>
                <a:ext cx="3248005" cy="1284519"/>
              </a:xfrm>
              <a:prstGeom prst="rect">
                <a:avLst/>
              </a:prstGeom>
              <a:blipFill rotWithShape="0">
                <a:blip r:embed="rId5"/>
                <a:stretch>
                  <a:fillRect l="-6767" b="-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320680" y="4824586"/>
                <a:ext cx="2914580" cy="1268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4)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 smtClean="0"/>
                  <a:t> </a:t>
                </a:r>
                <a:r>
                  <a:rPr lang="en-US" sz="54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22</m:t>
                        </m:r>
                      </m:num>
                      <m:den>
                        <m:r>
                          <a:rPr lang="en-US" sz="5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 smtClean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680" y="4824586"/>
                <a:ext cx="2914580" cy="1268681"/>
              </a:xfrm>
              <a:prstGeom prst="rect">
                <a:avLst/>
              </a:prstGeom>
              <a:blipFill rotWithShape="0">
                <a:blip r:embed="rId6"/>
                <a:stretch>
                  <a:fillRect l="-9623" b="-14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263452" y="3970187"/>
                <a:ext cx="3538148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5) 4,13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413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endParaRPr lang="ru-RU" sz="4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3452" y="3970187"/>
                <a:ext cx="3538148" cy="1272656"/>
              </a:xfrm>
              <a:prstGeom prst="rect">
                <a:avLst/>
              </a:prstGeom>
              <a:blipFill rotWithShape="0">
                <a:blip r:embed="rId7"/>
                <a:stretch>
                  <a:fillRect l="-6207" b="-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779500" y="6276940"/>
            <a:ext cx="9653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ratsional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69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" grpId="0"/>
      <p:bldP spid="4" grpId="0"/>
      <p:bldP spid="5" grpId="0"/>
      <p:bldP spid="7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614617" y="1224186"/>
                <a:ext cx="12003616" cy="5441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6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son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kasr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son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bo‘lgani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u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kasr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sonlarning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xossalariga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bo‘ysunadi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endParaRPr lang="en-US" sz="4000" dirty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yig‘indisi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ayirmasi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ko‘paytmasi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bo‘linmasi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(agar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bo‘luvchi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noldan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farqli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ham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ratsional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son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4000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1224186"/>
                <a:ext cx="12003616" cy="5441041"/>
              </a:xfrm>
              <a:prstGeom prst="rect">
                <a:avLst/>
              </a:prstGeom>
              <a:blipFill rotWithShape="0">
                <a:blip r:embed="rId2"/>
                <a:stretch>
                  <a:fillRect l="-1828" b="-17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614617" y="154518"/>
            <a:ext cx="11990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/>
                <a:cs typeface="Arial"/>
              </a:rPr>
              <a:t>RATSIONAL SONLAR </a:t>
            </a:r>
            <a:r>
              <a:rPr lang="en-US" sz="4400" b="1" dirty="0" smtClean="0">
                <a:solidFill>
                  <a:schemeClr val="bg1"/>
                </a:solidFill>
                <a:latin typeface="Arial"/>
                <a:cs typeface="Arial"/>
              </a:rPr>
              <a:t> USTIDA AMALLAR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6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48474" y="189527"/>
            <a:ext cx="11702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/>
                <a:cs typeface="Arial"/>
              </a:rPr>
              <a:t>MISOLLAR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96144" y="1401181"/>
                <a:ext cx="2935419" cy="1279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1)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44" y="1401181"/>
                <a:ext cx="2935419" cy="1279325"/>
              </a:xfrm>
              <a:prstGeom prst="rect">
                <a:avLst/>
              </a:prstGeom>
              <a:blipFill rotWithShape="0">
                <a:blip r:embed="rId2"/>
                <a:stretch>
                  <a:fillRect l="-8299" t="-476" r="-415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19146" y="1508936"/>
                <a:ext cx="2737638" cy="1279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5+6</m:t>
                        </m:r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9146" y="1508936"/>
                <a:ext cx="2737638" cy="1279325"/>
              </a:xfrm>
              <a:prstGeom prst="rect">
                <a:avLst/>
              </a:prstGeom>
              <a:blipFill rotWithShape="0">
                <a:blip r:embed="rId3"/>
                <a:stretch>
                  <a:fillRect l="-11804" t="-478" b="-1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841220" y="1468267"/>
                <a:ext cx="2241713" cy="12657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220" y="1468267"/>
                <a:ext cx="2241713" cy="1265731"/>
              </a:xfrm>
              <a:prstGeom prst="rect">
                <a:avLst/>
              </a:prstGeom>
              <a:blipFill rotWithShape="0">
                <a:blip r:embed="rId4"/>
                <a:stretch>
                  <a:fillRect l="-14402" t="-1449" b="-140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96143" y="3109589"/>
                <a:ext cx="2935419" cy="1269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2</a:t>
                </a:r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43" y="3109589"/>
                <a:ext cx="2935419" cy="1269194"/>
              </a:xfrm>
              <a:prstGeom prst="rect">
                <a:avLst/>
              </a:prstGeom>
              <a:blipFill rotWithShape="0">
                <a:blip r:embed="rId5"/>
                <a:stretch>
                  <a:fillRect l="-8299" b="-4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990922" y="3109589"/>
                <a:ext cx="2737638" cy="1279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5 − 28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0922" y="3109589"/>
                <a:ext cx="2737638" cy="1279325"/>
              </a:xfrm>
              <a:prstGeom prst="rect">
                <a:avLst/>
              </a:prstGeom>
              <a:blipFill rotWithShape="0">
                <a:blip r:embed="rId6"/>
                <a:stretch>
                  <a:fillRect l="-12027" t="-47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841220" y="3096394"/>
                <a:ext cx="2241713" cy="12709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220" y="3096394"/>
                <a:ext cx="2241713" cy="1270925"/>
              </a:xfrm>
              <a:prstGeom prst="rect">
                <a:avLst/>
              </a:prstGeom>
              <a:blipFill rotWithShape="0">
                <a:blip r:embed="rId7"/>
                <a:stretch>
                  <a:fillRect l="-14402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496144" y="4715308"/>
                <a:ext cx="2727029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3</a:t>
                </a:r>
                <a:r>
                  <a:rPr lang="en-US" sz="4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) </a:t>
                </a:r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−6</m:t>
                        </m:r>
                      </m:den>
                    </m:f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4400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144" y="4715308"/>
                <a:ext cx="2727029" cy="1284519"/>
              </a:xfrm>
              <a:prstGeom prst="rect">
                <a:avLst/>
              </a:prstGeom>
              <a:blipFill rotWithShape="0">
                <a:blip r:embed="rId8"/>
                <a:stretch>
                  <a:fillRect l="-8929" t="-47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23173" y="4739302"/>
                <a:ext cx="3537667" cy="1284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5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5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 3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173" y="4739302"/>
                <a:ext cx="3537667" cy="1284519"/>
              </a:xfrm>
              <a:prstGeom prst="rect">
                <a:avLst/>
              </a:prstGeom>
              <a:blipFill rotWithShape="0">
                <a:blip r:embed="rId9"/>
                <a:stretch>
                  <a:fillRect l="-9310" t="-1422" b="-11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841220" y="4697047"/>
                <a:ext cx="2241713" cy="1269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54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5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220" y="4697047"/>
                <a:ext cx="2241713" cy="1269194"/>
              </a:xfrm>
              <a:prstGeom prst="rect">
                <a:avLst/>
              </a:prstGeom>
              <a:blipFill rotWithShape="0">
                <a:blip r:embed="rId10"/>
                <a:stretch>
                  <a:fillRect l="-14402"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1531412" y="1391901"/>
            <a:ext cx="560934" cy="1909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684763" y="1397796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31412" y="112115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48442" y="1131094"/>
            <a:ext cx="596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1233054" y="3085300"/>
            <a:ext cx="560934" cy="1909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186708" y="3109589"/>
            <a:ext cx="498055" cy="2281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233054" y="2814549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50084" y="2824493"/>
            <a:ext cx="596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1422148" y="4975777"/>
            <a:ext cx="560934" cy="1909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2572078" y="5662694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377177" y="4417352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89147" y="5934139"/>
            <a:ext cx="596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648272" y="5616674"/>
            <a:ext cx="487184" cy="2549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583734" y="4929722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357433" y="5802666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53484" y="4530064"/>
            <a:ext cx="596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397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4" grpId="0"/>
      <p:bldP spid="26" grpId="0"/>
      <p:bldP spid="29" grpId="0"/>
      <p:bldP spid="30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557916" y="1298503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a, b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c –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ixtiyoriy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ratsional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bo‘lsin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5901" y="1863112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4028" y="2448322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b = b + a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0131" y="288082"/>
            <a:ext cx="115132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/>
                <a:cs typeface="Arial"/>
              </a:rPr>
              <a:t>AMALLAR </a:t>
            </a:r>
            <a:r>
              <a:rPr lang="en-US" sz="4800" b="1" dirty="0">
                <a:solidFill>
                  <a:schemeClr val="bg1"/>
                </a:solidFill>
                <a:latin typeface="Arial"/>
                <a:cs typeface="Arial"/>
              </a:rPr>
              <a:t>XOSSALARI</a:t>
            </a:r>
            <a:endParaRPr lang="en-US"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36704" y="244832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(b + c) = (a + b) + c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5901" y="3278229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80520" y="3392275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+ 0 =  a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6833" y="4462929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3-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80520" y="4464546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(-a) =  0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6039" y="5362746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144216" y="5966017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b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04656" y="5889582"/>
            <a:ext cx="67687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c) = (a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b)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3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7" grpId="0"/>
      <p:bldP spid="6" grpId="0"/>
      <p:bldP spid="8" grpId="0"/>
      <p:bldP spid="9" grpId="0"/>
      <p:bldP spid="11" grpId="0"/>
      <p:bldP spid="12" grpId="0"/>
      <p:bldP spid="13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131" y="288082"/>
            <a:ext cx="115132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/>
                <a:cs typeface="Arial"/>
              </a:rPr>
              <a:t>AMALLAR </a:t>
            </a:r>
            <a:r>
              <a:rPr lang="en-US" sz="4800" b="1" dirty="0">
                <a:solidFill>
                  <a:schemeClr val="bg1"/>
                </a:solidFill>
                <a:latin typeface="Arial"/>
                <a:cs typeface="Arial"/>
              </a:rPr>
              <a:t>XOSSALARI</a:t>
            </a:r>
            <a:endParaRPr lang="en-US"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3636" y="1368202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898800" y="1368202"/>
            <a:ext cx="60303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 1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∙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a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6144" y="2427417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80520" y="2304306"/>
            <a:ext cx="56166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800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 =  0 </a:t>
            </a:r>
            <a:r>
              <a:rPr lang="en-US" sz="4800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= 0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1628" y="3672508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7-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845074" y="3154383"/>
                <a:ext cx="6872758" cy="15319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800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4800" dirty="0">
                    <a:solidFill>
                      <a:schemeClr val="tx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Arial" pitchFamily="34" charset="0"/>
                  </a:rPr>
                  <a:t>∙</a:t>
                </a:r>
                <a:r>
                  <a:rPr lang="en-US" sz="4800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6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66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800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4800" b="1" i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</a:t>
                </a:r>
                <a:r>
                  <a:rPr lang="en-US" sz="4800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   a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≠</m:t>
                    </m:r>
                  </m:oMath>
                </a14:m>
                <a:r>
                  <a:rPr lang="en-US" sz="4800" b="1" i="1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i="1" dirty="0" smtClean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4800" b="1" i="1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5074" y="3154383"/>
                <a:ext cx="6872758" cy="1531958"/>
              </a:xfrm>
              <a:prstGeom prst="rect">
                <a:avLst/>
              </a:prstGeom>
              <a:blipFill rotWithShape="0">
                <a:blip r:embed="rId2"/>
                <a:stretch>
                  <a:fillRect l="-2041" b="-1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491628" y="4778408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8-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845074" y="4727502"/>
            <a:ext cx="682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+b)</a:t>
            </a:r>
            <a:r>
              <a:rPr lang="en-US" sz="4800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=  a </a:t>
            </a:r>
            <a:r>
              <a:rPr lang="en-US" sz="48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 c + b</a:t>
            </a:r>
            <a:r>
              <a:rPr lang="en-US" sz="4800" b="1" i="1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 ∙ </a:t>
            </a:r>
            <a:r>
              <a:rPr lang="en-US" sz="48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c</a:t>
            </a:r>
            <a:endParaRPr lang="ru-RU" sz="48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1628" y="5826766"/>
            <a:ext cx="2380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9-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xossa</a:t>
            </a:r>
            <a:endParaRPr lang="ru-RU" sz="40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20480" y="5793552"/>
            <a:ext cx="6822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4800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∙</a:t>
            </a:r>
            <a:r>
              <a:rPr lang="en-US" sz="4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= 0 ,   a =0, </a:t>
            </a:r>
            <a:r>
              <a:rPr lang="en-US" sz="4400" b="1" i="1" dirty="0" smtClean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itchFamily="34" charset="0"/>
              </a:rPr>
              <a:t>b =0</a:t>
            </a:r>
            <a:endParaRPr lang="ru-RU" sz="4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89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79528" y="1197608"/>
                <a:ext cx="12422072" cy="2764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Sonlarni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b="1" dirty="0">
                    <a:solidFill>
                      <a:schemeClr val="tx2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ko‘rinishida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k –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butun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son, n – natural son:</a:t>
                </a:r>
              </a:p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 5;  1;  0;  -1;  -2,19;   3,21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; 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𝟕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4400" dirty="0" smtClean="0"/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400" dirty="0" smtClean="0"/>
                  <a:t> ;  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28" y="1197608"/>
                <a:ext cx="12422072" cy="2764026"/>
              </a:xfrm>
              <a:prstGeom prst="rect">
                <a:avLst/>
              </a:prstGeom>
              <a:blipFill rotWithShape="0">
                <a:blip r:embed="rId2"/>
                <a:stretch>
                  <a:fillRect l="-1717" b="-4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941-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32101" y="4600684"/>
                <a:ext cx="2073003" cy="10772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5 =</a:t>
                </a:r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101" y="4600684"/>
                <a:ext cx="2073003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2647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580992" y="4455314"/>
                <a:ext cx="1771639" cy="1135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2) 1=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992" y="4455314"/>
                <a:ext cx="1771639" cy="1135311"/>
              </a:xfrm>
              <a:prstGeom prst="rect">
                <a:avLst/>
              </a:prstGeom>
              <a:blipFill rotWithShape="0">
                <a:blip r:embed="rId4"/>
                <a:stretch>
                  <a:fillRect l="-12027" b="-53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142272" y="4453775"/>
                <a:ext cx="1914307" cy="1136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3) 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2272" y="4453775"/>
                <a:ext cx="1914307" cy="1136850"/>
              </a:xfrm>
              <a:prstGeom prst="rect">
                <a:avLst/>
              </a:prstGeom>
              <a:blipFill rotWithShape="0">
                <a:blip r:embed="rId5"/>
                <a:stretch>
                  <a:fillRect l="-11465" b="-53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696222" y="4536554"/>
                <a:ext cx="3701654" cy="1054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4) -2,19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−219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6222" y="4536554"/>
                <a:ext cx="3701654" cy="1054071"/>
              </a:xfrm>
              <a:prstGeom prst="rect">
                <a:avLst/>
              </a:prstGeom>
              <a:blipFill rotWithShape="0">
                <a:blip r:embed="rId6"/>
                <a:stretch>
                  <a:fillRect l="-5931"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91146" y="5775187"/>
                <a:ext cx="3227165" cy="1054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5) 3,21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321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46" y="5775187"/>
                <a:ext cx="3227165" cy="1054071"/>
              </a:xfrm>
              <a:prstGeom prst="rect">
                <a:avLst/>
              </a:prstGeom>
              <a:blipFill rotWithShape="0">
                <a:blip r:embed="rId7"/>
                <a:stretch>
                  <a:fillRect l="-6805" b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466812" y="5688682"/>
                <a:ext cx="2880917" cy="1137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6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812" y="5688682"/>
                <a:ext cx="2880917" cy="1137940"/>
              </a:xfrm>
              <a:prstGeom prst="rect">
                <a:avLst/>
              </a:prstGeom>
              <a:blipFill rotWithShape="0">
                <a:blip r:embed="rId8"/>
                <a:stretch>
                  <a:fillRect l="-7627" t="-1070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402448" y="3895151"/>
            <a:ext cx="24265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8" grpId="0"/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71416" y="1117698"/>
                <a:ext cx="12422072" cy="1606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Amallarni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bajaring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natijani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𝒌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itchFamily="34" charset="0"/>
                          </a:rPr>
                          <m:t>𝒏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ko‘rinishida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(k – </a:t>
                </a:r>
                <a:r>
                  <a:rPr lang="en-US" sz="4000" dirty="0" err="1">
                    <a:latin typeface="Arial" pitchFamily="34" charset="0"/>
                    <a:cs typeface="Arial" pitchFamily="34" charset="0"/>
                  </a:rPr>
                  <a:t>butun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 son, n – natural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son):</a:t>
                </a:r>
                <a:endParaRPr lang="ru-RU" sz="4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16" y="1117698"/>
                <a:ext cx="12422072" cy="1606337"/>
              </a:xfrm>
              <a:prstGeom prst="rect">
                <a:avLst/>
              </a:prstGeom>
              <a:blipFill rotWithShape="0">
                <a:blip r:embed="rId2"/>
                <a:stretch>
                  <a:fillRect l="-1717" b="-14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942-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37512" y="2724035"/>
                <a:ext cx="3122137" cy="12590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1)−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12" y="2724035"/>
                <a:ext cx="3122137" cy="12590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62376" y="5559255"/>
                <a:ext cx="3672408" cy="1283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(−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8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76" y="5559255"/>
                <a:ext cx="3672408" cy="12833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14617" y="4158926"/>
                <a:ext cx="384547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−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4158926"/>
                <a:ext cx="3845476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608712" y="2724035"/>
                <a:ext cx="423045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+(−3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2724035"/>
                <a:ext cx="4230453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464696" y="5559255"/>
                <a:ext cx="4505589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−2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8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(−1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8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696" y="5559255"/>
                <a:ext cx="4505589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585817" y="4158926"/>
                <a:ext cx="360355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5817" y="4158926"/>
                <a:ext cx="3603551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Стрелка углом вверх 18"/>
          <p:cNvSpPr/>
          <p:nvPr/>
        </p:nvSpPr>
        <p:spPr>
          <a:xfrm>
            <a:off x="226002" y="281984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11379</TotalTime>
  <Words>330</Words>
  <Application>Microsoft Office PowerPoint</Application>
  <PresentationFormat>Произвольный</PresentationFormat>
  <Paragraphs>86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663</cp:revision>
  <dcterms:created xsi:type="dcterms:W3CDTF">2020-04-09T07:32:19Z</dcterms:created>
  <dcterms:modified xsi:type="dcterms:W3CDTF">2021-01-21T04:12:18Z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