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449" r:id="rId3"/>
    <p:sldId id="470" r:id="rId4"/>
    <p:sldId id="466" r:id="rId5"/>
    <p:sldId id="471" r:id="rId6"/>
    <p:sldId id="472" r:id="rId7"/>
    <p:sldId id="467" r:id="rId8"/>
    <p:sldId id="473" r:id="rId9"/>
    <p:sldId id="469" r:id="rId10"/>
    <p:sldId id="474" r:id="rId11"/>
    <p:sldId id="465" r:id="rId12"/>
    <p:sldId id="365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A859"/>
    <a:srgbClr val="D2F4FE"/>
    <a:srgbClr val="D3A31B"/>
    <a:srgbClr val="D8CA16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255" autoAdjust="0"/>
  </p:normalViewPr>
  <p:slideViewPr>
    <p:cSldViewPr>
      <p:cViewPr varScale="1">
        <p:scale>
          <a:sx n="34" d="100"/>
          <a:sy n="34" d="100"/>
        </p:scale>
        <p:origin x="48" y="552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648272" y="2500095"/>
            <a:ext cx="9809233" cy="2247695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: MASALALAR YECHISH</a:t>
            </a:r>
            <a:endParaRPr lang="en-US" sz="8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4866023" y="5141879"/>
            <a:ext cx="3056865" cy="1852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5800893" y="-2352370"/>
            <a:ext cx="524995" cy="9406300"/>
          </a:xfrm>
          <a:prstGeom prst="leftBrace">
            <a:avLst>
              <a:gd name="adj1" fmla="val 55457"/>
              <a:gd name="adj2" fmla="val 4794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923" y="2520330"/>
            <a:ext cx="4105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toq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son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812529" y="660331"/>
            <a:ext cx="429718" cy="9478310"/>
          </a:xfrm>
          <a:prstGeom prst="leftBrace">
            <a:avLst>
              <a:gd name="adj1" fmla="val 55457"/>
              <a:gd name="adj2" fmla="val 4794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63909" y="5480114"/>
            <a:ext cx="4329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juft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son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6104" y="1438870"/>
            <a:ext cx="12805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 ((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1 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3) + (5 – 7) + (9 – 11) + …+  (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97 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99))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(–5)= 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84576" y="2520330"/>
            <a:ext cx="4105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qavs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7127" y="3419497"/>
            <a:ext cx="4908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=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(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 ∙ 25 )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(–5) 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88464" y="3429511"/>
            <a:ext cx="402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=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(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50 )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(–5) 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509830" y="3455648"/>
            <a:ext cx="1483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=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4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6104" y="4471329"/>
            <a:ext cx="13114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2) ((2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4) + (6 – 8) + (10 – 12)+ …+(98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100))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(-10) </a:t>
            </a:r>
            <a:endParaRPr lang="ru-RU" sz="4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88464" y="5474703"/>
            <a:ext cx="2873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 ta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qavs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5497" y="6098013"/>
            <a:ext cx="4480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=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(-2 ∙ 25 )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(-10) </a:t>
            </a:r>
            <a:endParaRPr lang="ru-RU" sz="4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89873" y="6134164"/>
            <a:ext cx="3624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=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(-50 )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(-10)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034487" y="6170315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=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523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4" grpId="0" animBg="1"/>
      <p:bldP spid="16" grpId="0"/>
      <p:bldP spid="16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24186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Amallarni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bajaring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926-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685" y="2253225"/>
            <a:ext cx="9789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(– 85)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(–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17) + (–42)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(–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3) – (–96) : 24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8152" y="3528442"/>
            <a:ext cx="9018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2) (– 70)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(–2) – (–84)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4 + 63 : (–9) </a:t>
            </a:r>
            <a:endParaRPr lang="ru-RU" sz="4000" dirty="0"/>
          </a:p>
        </p:txBody>
      </p:sp>
      <p:sp>
        <p:nvSpPr>
          <p:cNvPr id="21" name="Стрелка углом вверх 20"/>
          <p:cNvSpPr/>
          <p:nvPr/>
        </p:nvSpPr>
        <p:spPr>
          <a:xfrm>
            <a:off x="168276" y="180806"/>
            <a:ext cx="282148" cy="277580"/>
          </a:xfrm>
          <a:prstGeom prst="bentUpArrow">
            <a:avLst>
              <a:gd name="adj1" fmla="val 17060"/>
              <a:gd name="adj2" fmla="val 13090"/>
              <a:gd name="adj3" fmla="val 25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171-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937-, 938-, 939-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880520" y="3960490"/>
            <a:ext cx="43204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24186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Noma’lum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920-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679" y="2331808"/>
            <a:ext cx="3685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1) 25x = -100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7560" y="4580256"/>
            <a:ext cx="3685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3) –x : 3 = - 5 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7560" y="3474313"/>
            <a:ext cx="3340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2) – 2x = 14 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78903" y="2331808"/>
            <a:ext cx="3057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3x = -51 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56784" y="4580256"/>
            <a:ext cx="4156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–0,6x = - 1,2 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56784" y="3474313"/>
            <a:ext cx="51155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5) 5x + 70 = -40 : 8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7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1699" y="1252761"/>
            <a:ext cx="336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1) 25x = -100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2208" y="3552123"/>
            <a:ext cx="336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3) –x : 3 = - 5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60840" y="1224186"/>
            <a:ext cx="305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2) – 2x = 14 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86537" y="3456434"/>
            <a:ext cx="4665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5) 5x + 70 = -40 : 8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2248" y="1944266"/>
            <a:ext cx="3337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x = -100 : 25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96266" y="2607196"/>
            <a:ext cx="1768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x = - 4 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16706" y="1872258"/>
            <a:ext cx="3110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x = 14 : (-2) 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780722" y="2592338"/>
            <a:ext cx="1768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x = - 7 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00585" y="4321563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–x = -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5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66319" y="5179474"/>
            <a:ext cx="2452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–x 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15 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59054" y="5916900"/>
            <a:ext cx="1739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x = 15 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83580" y="4219004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5x + 70 = -5 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18360" y="4977475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5x = -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70 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81257" y="5691265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5x = -75 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10053" y="6270843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x = -15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995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134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853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921-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750" y="2293013"/>
            <a:ext cx="61959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1)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8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+ 10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(-5)  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15" y="3362260"/>
            <a:ext cx="5790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37 + 15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24) : 2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176" y="4522855"/>
            <a:ext cx="6088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90 –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40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– 20) : 15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4176" y="5683450"/>
            <a:ext cx="6088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4) 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48 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72) : 12 </a:t>
            </a:r>
            <a:endParaRPr lang="ru-RU" sz="4400" dirty="0"/>
          </a:p>
        </p:txBody>
      </p:sp>
      <p:sp>
        <p:nvSpPr>
          <p:cNvPr id="2" name="Стрелка углом вверх 1"/>
          <p:cNvSpPr/>
          <p:nvPr/>
        </p:nvSpPr>
        <p:spPr>
          <a:xfrm>
            <a:off x="151344" y="159306"/>
            <a:ext cx="282148" cy="277580"/>
          </a:xfrm>
          <a:prstGeom prst="bentUpArrow">
            <a:avLst>
              <a:gd name="adj1" fmla="val 17060"/>
              <a:gd name="adj2" fmla="val 13090"/>
              <a:gd name="adj3" fmla="val 25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134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Ifodaning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qiymatini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853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922-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750" y="2293013"/>
            <a:ext cx="6991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1)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48) ∙ (-9)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(-8) ∙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(-3)  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15" y="3362260"/>
            <a:ext cx="6428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42)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(- 14)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 (-7)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∙ 4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176" y="4522855"/>
            <a:ext cx="5394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49) ∙ 8 : (-7) ∙ 4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4176" y="5683450"/>
            <a:ext cx="6899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4) 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125) ∙ 15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: (-25)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∙ (-3)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41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37853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288" y="1432224"/>
            <a:ext cx="6991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1)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48) ∙ (-9)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(-8) ∙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(-3)  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2168" y="3335065"/>
            <a:ext cx="6428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42)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(- 14)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 (-7)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∙ 4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640" y="5157936"/>
            <a:ext cx="5394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49) ∙ 8 : (-7) ∙ 4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88832" y="1438761"/>
            <a:ext cx="4772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= 48 ∙ 9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8 ∙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3 =   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40308" y="2263653"/>
            <a:ext cx="4772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= 6 ∙ 9 ∙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3 = 162   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08610" y="3319180"/>
            <a:ext cx="5243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= – 42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 ∙ 4 = 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01277" y="4199161"/>
            <a:ext cx="3656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= – 42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∙ 4 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33942" y="4198568"/>
            <a:ext cx="2242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= – 336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31163" y="5141469"/>
            <a:ext cx="445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49 ∙ 8 : 7 ∙ 4 = 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57101" y="6014710"/>
            <a:ext cx="3185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7 ∙ 8  ∙ 4  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28592" y="5976714"/>
            <a:ext cx="19287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224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510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98593" y="1297511"/>
            <a:ext cx="11834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qanoatlantiruvchi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kattasiga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927-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4617" y="3384426"/>
                <a:ext cx="440537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 -2,5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 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-0,5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3384426"/>
                <a:ext cx="4405373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801" t="-17241" r="-4017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312622" y="3384426"/>
                <a:ext cx="41200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2)  - 6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 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-2,4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22" y="3384426"/>
                <a:ext cx="4120039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926" t="-17241" r="-4296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88432" y="4464546"/>
                <a:ext cx="4703532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3)  - 4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 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- 2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2" y="4464546"/>
                <a:ext cx="4703532" cy="1271951"/>
              </a:xfrm>
              <a:prstGeom prst="rect">
                <a:avLst/>
              </a:prstGeom>
              <a:blipFill rotWithShape="0">
                <a:blip r:embed="rId4"/>
                <a:stretch>
                  <a:fillRect l="-1686" b="-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2128" y="1477084"/>
                <a:ext cx="46907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 - 2,5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 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- 0,5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1477084"/>
                <a:ext cx="4690708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691" t="-17241" r="-36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630167" y="1469264"/>
                <a:ext cx="4262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2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 - 6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 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- 2,4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167" y="1469264"/>
                <a:ext cx="4262705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860" t="-17241" r="-4006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26052" y="3700221"/>
                <a:ext cx="4703532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3)  - 4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 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- 2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52" y="3700221"/>
                <a:ext cx="4703532" cy="1271951"/>
              </a:xfrm>
              <a:prstGeom prst="rect">
                <a:avLst/>
              </a:prstGeom>
              <a:blipFill rotWithShape="0">
                <a:blip r:embed="rId4"/>
                <a:stretch>
                  <a:fillRect l="-1686" b="-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16924" y="2585141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-2,5 :  (- 0,5) =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10773" y="256978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5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30167" y="2565025"/>
            <a:ext cx="345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- 6  : (- 2,4) =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34354" y="2565025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2,5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2416" y="5078392"/>
                <a:ext cx="3377848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- 4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: (- 2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/>
                  <a:t>) =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6" y="5078392"/>
                <a:ext cx="3377848" cy="1271951"/>
              </a:xfrm>
              <a:prstGeom prst="rect">
                <a:avLst/>
              </a:prstGeom>
              <a:blipFill rotWithShape="0">
                <a:blip r:embed="rId5"/>
                <a:stretch>
                  <a:fillRect l="-6498" r="-5235" b="-2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10773" y="5063031"/>
                <a:ext cx="2565126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: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/>
                  <a:t> =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773" y="5063031"/>
                <a:ext cx="2565126" cy="1271951"/>
              </a:xfrm>
              <a:prstGeom prst="rect">
                <a:avLst/>
              </a:prstGeom>
              <a:blipFill rotWithShape="0">
                <a:blip r:embed="rId6"/>
                <a:stretch>
                  <a:fillRect l="-8571" r="-7381" b="-2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630167" y="5078392"/>
                <a:ext cx="2375971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19</m:t>
                        </m:r>
                      </m:den>
                    </m:f>
                    <m: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167" y="5078392"/>
                <a:ext cx="2375971" cy="1271951"/>
              </a:xfrm>
              <a:prstGeom prst="rect">
                <a:avLst/>
              </a:prstGeom>
              <a:blipFill rotWithShape="0">
                <a:blip r:embed="rId7"/>
                <a:stretch>
                  <a:fillRect t="-1435" r="-7969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8504215" y="5400650"/>
            <a:ext cx="970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  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068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929-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638" y="2441472"/>
            <a:ext cx="12648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 ((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1 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3) + (5 – 7) + (9 – 11) + …+  (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97 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99))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(–5) 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7072" y="3756660"/>
            <a:ext cx="13114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2) ((2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4) + (6 – 8) + (10 – 12)+ …+(98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100))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(–10) 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97714" y="1285321"/>
            <a:ext cx="1134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037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11445</TotalTime>
  <Words>738</Words>
  <Application>Microsoft Office PowerPoint</Application>
  <PresentationFormat>Произвольный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User</cp:lastModifiedBy>
  <cp:revision>672</cp:revision>
  <dcterms:created xsi:type="dcterms:W3CDTF">2020-04-09T07:32:19Z</dcterms:created>
  <dcterms:modified xsi:type="dcterms:W3CDTF">2021-01-19T15:47:51Z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