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461" r:id="rId3"/>
    <p:sldId id="456" r:id="rId4"/>
    <p:sldId id="458" r:id="rId5"/>
    <p:sldId id="457" r:id="rId6"/>
    <p:sldId id="459" r:id="rId7"/>
    <p:sldId id="460" r:id="rId8"/>
    <p:sldId id="449" r:id="rId9"/>
    <p:sldId id="462" r:id="rId10"/>
    <p:sldId id="365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34" d="100"/>
          <a:sy n="34" d="100"/>
        </p:scale>
        <p:origin x="84" y="552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056063" y="2939143"/>
            <a:ext cx="9247550" cy="22476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: SONLARNI BO‘LISH</a:t>
            </a:r>
            <a:endParaRPr lang="en-US" sz="8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289233" y="3058111"/>
            <a:ext cx="2408793" cy="2245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171-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934-, 935-, 936-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61250" t="20986" r="12602" b="20986"/>
          <a:stretch/>
        </p:blipFill>
        <p:spPr>
          <a:xfrm>
            <a:off x="4913250" y="3960490"/>
            <a:ext cx="2423653" cy="282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246817" y="1209404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3197" y="2648136"/>
            <a:ext cx="57736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a : b = c, </a:t>
            </a:r>
            <a:endParaRPr lang="ru-RU" sz="5400" b="1" dirty="0">
              <a:solidFill>
                <a:srgbClr val="00A85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13692" y="2605621"/>
            <a:ext cx="52516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6000" b="1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 ∙ c = a</a:t>
            </a:r>
            <a:endParaRPr lang="ru-RU" sz="6000" b="1" dirty="0">
              <a:solidFill>
                <a:srgbClr val="00A85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33968" y="3571407"/>
            <a:ext cx="34873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32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: 4 = 8, </a:t>
            </a:r>
            <a:endParaRPr lang="ru-RU" sz="4800" b="1" dirty="0">
              <a:solidFill>
                <a:schemeClr val="tx2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00200" y="4417026"/>
            <a:ext cx="4024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-32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: 4 = -8, </a:t>
            </a:r>
            <a:endParaRPr lang="ru-RU" sz="4800" b="1" dirty="0">
              <a:solidFill>
                <a:schemeClr val="tx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12634" y="3571407"/>
            <a:ext cx="46142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8 ∙ 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= 32</a:t>
            </a:r>
            <a:endParaRPr lang="ru-RU" sz="5400" b="1" dirty="0">
              <a:solidFill>
                <a:schemeClr val="tx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68291" y="4467482"/>
            <a:ext cx="46142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-8 ∙ 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= - 32</a:t>
            </a:r>
            <a:endParaRPr lang="ru-RU" sz="5400" b="1" dirty="0">
              <a:solidFill>
                <a:schemeClr val="tx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36704" y="5261862"/>
            <a:ext cx="46142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-8 ∙ (-4) = 32</a:t>
            </a:r>
            <a:endParaRPr lang="ru-RU" sz="5400" b="1" dirty="0">
              <a:solidFill>
                <a:schemeClr val="tx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62443" y="5223959"/>
            <a:ext cx="46659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32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: (-4) = -8, </a:t>
            </a:r>
            <a:endParaRPr lang="ru-RU" sz="4800" b="1" dirty="0">
              <a:solidFill>
                <a:schemeClr val="tx2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52728" y="6062832"/>
            <a:ext cx="46142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8 ∙ (-4) = -32</a:t>
            </a:r>
            <a:endParaRPr lang="ru-RU" sz="5400" b="1" dirty="0">
              <a:solidFill>
                <a:schemeClr val="tx2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38043" y="6001582"/>
            <a:ext cx="46659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-32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: (-4) = 8, </a:t>
            </a:r>
            <a:endParaRPr lang="ru-RU" sz="4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18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7" grpId="0"/>
      <p:bldP spid="10" grpId="0"/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YODDA TUTING!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25" t="18985" r="9501" b="33993"/>
          <a:stretch/>
        </p:blipFill>
        <p:spPr>
          <a:xfrm>
            <a:off x="208112" y="1512218"/>
            <a:ext cx="1239653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60131" y="1410377"/>
            <a:ext cx="12422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1-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qoida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modullari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“+”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37148" y="3774231"/>
            <a:ext cx="41088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1)  120 : 30 = 4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7615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BO‘LISH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7148" y="4707651"/>
            <a:ext cx="7363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2)  - 48 : (- 6) =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48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│: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│=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96944" y="4707651"/>
            <a:ext cx="3888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48 : 6 = 8 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93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60131" y="1410377"/>
            <a:ext cx="12422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qoida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modullari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“-”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80544" y="3774231"/>
            <a:ext cx="7768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1) 72 : (-9) = -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│72│:│-9│ =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0544" y="4908788"/>
            <a:ext cx="7768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2) - 132 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11 = -│-132│:│11│=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01000" y="4899645"/>
            <a:ext cx="17965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-12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56425" y="3783374"/>
            <a:ext cx="1064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- 8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7615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BO‘LISH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32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3625" t="26989" r="12875" b="41996"/>
          <a:stretch/>
        </p:blipFill>
        <p:spPr>
          <a:xfrm>
            <a:off x="518045" y="3730849"/>
            <a:ext cx="2382135" cy="307692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60131" y="1410377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1.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Nolni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noldan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farqli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ixtiyoriy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natijasi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tengdir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79897" y="2447547"/>
            <a:ext cx="3379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 : n = 0          </a:t>
            </a:r>
            <a:endParaRPr lang="ru-RU" sz="4800" b="1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 TASDIQLAR O‘RINLI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939" y="3333007"/>
            <a:ext cx="5921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95037" y="3346129"/>
            <a:ext cx="36379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0 :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18  = 0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08805" y="3346129"/>
            <a:ext cx="36379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 : (- 25) = 0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80010" y="5886029"/>
            <a:ext cx="36379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14 : 0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91744" y="5792718"/>
            <a:ext cx="16298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-5 : 0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69788" y="4839217"/>
            <a:ext cx="78194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Nolga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4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295037" y="5792718"/>
            <a:ext cx="2178835" cy="8627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272524" y="5760690"/>
            <a:ext cx="2048156" cy="80155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554528" y="5704488"/>
            <a:ext cx="2026435" cy="82820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478329" y="5704488"/>
            <a:ext cx="2178835" cy="8627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08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246817" y="1209404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(-1)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bo‘linuvchining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qarama-qarshisiga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40886" y="2684355"/>
            <a:ext cx="3845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n : (-1) = -n</a:t>
            </a:r>
            <a:endParaRPr lang="ru-RU" sz="4800" b="1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 TASDIQLAR O‘RINLI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388" y="4205237"/>
            <a:ext cx="5921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30544" y="4205237"/>
            <a:ext cx="46662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35 : (-1) = -35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30544" y="5279842"/>
            <a:ext cx="49719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(-28) : (-1) = 28  </a:t>
            </a:r>
            <a:endParaRPr lang="ru-RU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1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6" grpId="0"/>
      <p:bldP spid="7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Natijaning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to‘g‘riligini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tekshiring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918-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750" y="3010579"/>
            <a:ext cx="36054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1) 84 : (- 4)   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3615" y="4079826"/>
            <a:ext cx="26019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-75 : 3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46036" y="3010579"/>
            <a:ext cx="31646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3) -48 : (-6)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18577" y="4144930"/>
            <a:ext cx="31646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-36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(-4) </a:t>
            </a:r>
            <a:endParaRPr lang="ru-RU" sz="4400" dirty="0"/>
          </a:p>
        </p:txBody>
      </p:sp>
      <p:sp>
        <p:nvSpPr>
          <p:cNvPr id="2" name="Стрелка углом вверх 1"/>
          <p:cNvSpPr/>
          <p:nvPr/>
        </p:nvSpPr>
        <p:spPr>
          <a:xfrm>
            <a:off x="151344" y="159306"/>
            <a:ext cx="267471" cy="21602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919-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750" y="2293013"/>
            <a:ext cx="49774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1) (15 – 48) : 11   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3615" y="3362260"/>
            <a:ext cx="44214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-75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(17 - 42)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176" y="4522855"/>
            <a:ext cx="44214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72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(-22 - 14)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46036" y="2293013"/>
            <a:ext cx="40927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0 : (-25 + 19)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18577" y="3427364"/>
            <a:ext cx="47516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5) -75 : (-17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42) 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46036" y="4561715"/>
            <a:ext cx="47516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-99 : (-28 + 61) </a:t>
            </a:r>
            <a:endParaRPr lang="ru-RU" sz="4400" dirty="0"/>
          </a:p>
        </p:txBody>
      </p:sp>
      <p:sp>
        <p:nvSpPr>
          <p:cNvPr id="12" name="Стрелка углом вверх 11"/>
          <p:cNvSpPr/>
          <p:nvPr/>
        </p:nvSpPr>
        <p:spPr>
          <a:xfrm>
            <a:off x="151344" y="159306"/>
            <a:ext cx="267471" cy="21602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углом вверх 12"/>
          <p:cNvSpPr/>
          <p:nvPr/>
        </p:nvSpPr>
        <p:spPr>
          <a:xfrm rot="2207177">
            <a:off x="185674" y="137207"/>
            <a:ext cx="276141" cy="206479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11233</TotalTime>
  <Words>454</Words>
  <Application>Microsoft Office PowerPoint</Application>
  <PresentationFormat>Произвольный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653</cp:revision>
  <dcterms:created xsi:type="dcterms:W3CDTF">2020-04-09T07:32:19Z</dcterms:created>
  <dcterms:modified xsi:type="dcterms:W3CDTF">2021-01-19T15:48:36Z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