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461" r:id="rId3"/>
    <p:sldId id="456" r:id="rId4"/>
    <p:sldId id="458" r:id="rId5"/>
    <p:sldId id="457" r:id="rId6"/>
    <p:sldId id="459" r:id="rId7"/>
    <p:sldId id="460" r:id="rId8"/>
    <p:sldId id="449" r:id="rId9"/>
    <p:sldId id="462" r:id="rId10"/>
    <p:sldId id="365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859"/>
    <a:srgbClr val="FF5050"/>
    <a:srgbClr val="D2F4FE"/>
    <a:srgbClr val="D3A31B"/>
    <a:srgbClr val="D8C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255" autoAdjust="0"/>
  </p:normalViewPr>
  <p:slideViewPr>
    <p:cSldViewPr>
      <p:cViewPr varScale="1">
        <p:scale>
          <a:sx n="34" d="100"/>
          <a:sy n="34" d="100"/>
        </p:scale>
        <p:origin x="84" y="552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056063" y="2939143"/>
            <a:ext cx="9247550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SONLARNI BO‘LISH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289233" y="3058111"/>
            <a:ext cx="2408793" cy="224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171-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934-, 935-, 936-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1250" t="20986" r="12602" b="20986"/>
          <a:stretch/>
        </p:blipFill>
        <p:spPr>
          <a:xfrm>
            <a:off x="4913250" y="3960490"/>
            <a:ext cx="2423653" cy="28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6817" y="1209404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ko‘paytuvchilardan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197" y="2648136"/>
            <a:ext cx="5773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a : b = c, </a:t>
            </a:r>
            <a:endParaRPr lang="ru-RU" sz="5400" b="1" dirty="0">
              <a:solidFill>
                <a:srgbClr val="00A8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3692" y="2605621"/>
            <a:ext cx="5251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000" b="1" dirty="0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 ∙ c = a</a:t>
            </a:r>
            <a:endParaRPr lang="ru-RU" sz="6000" b="1" dirty="0">
              <a:solidFill>
                <a:srgbClr val="00A85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3968" y="3571407"/>
            <a:ext cx="348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4 = 8,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200" y="4417026"/>
            <a:ext cx="402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-32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4 = -8,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2634" y="3571407"/>
            <a:ext cx="461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 ∙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32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68291" y="4467482"/>
            <a:ext cx="461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-8 ∙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- 32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36704" y="5261862"/>
            <a:ext cx="461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-8 ∙ (-4) = 32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2443" y="5223959"/>
            <a:ext cx="4665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(-4) = -8,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2728" y="6062832"/>
            <a:ext cx="461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 ∙ (-4) = -32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8043" y="6001582"/>
            <a:ext cx="4665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-32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(-4) = 8, 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10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YODDA TUTING!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125" t="18985" r="9501" b="33993"/>
          <a:stretch/>
        </p:blipFill>
        <p:spPr>
          <a:xfrm>
            <a:off x="208112" y="1512218"/>
            <a:ext cx="123965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131" y="1410377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qoida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modullari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oldiga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“+”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7148" y="3774231"/>
            <a:ext cx="4108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1)  120 : 30 = 4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615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BO‘LISH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148" y="4707651"/>
            <a:ext cx="7363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2)  - 48 : (- 6) =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│: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6944" y="4707651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48 : 6 = 8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131" y="1410377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qoida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modullari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oldiga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“-”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0544" y="3774231"/>
            <a:ext cx="7768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1) 72 : (-9) = -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│72│:│-9│ 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544" y="4908788"/>
            <a:ext cx="7768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2) - 132 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11 = -│-132│:│11│=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1000" y="4899645"/>
            <a:ext cx="1796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-12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6425" y="3783374"/>
            <a:ext cx="1064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- 8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615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BO‘LISH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625" t="26989" r="12875" b="41996"/>
          <a:stretch/>
        </p:blipFill>
        <p:spPr>
          <a:xfrm>
            <a:off x="518045" y="3730849"/>
            <a:ext cx="2382135" cy="30769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0131" y="1410377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1.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Nolni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noldan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farqli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ixtiyoriy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natijasi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tengdir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79897" y="2447547"/>
            <a:ext cx="3379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 : n = 0          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939" y="3333007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5037" y="3346129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 :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  =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08805" y="3346129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 : (- 25) =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0010" y="5886029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 :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91744" y="5792718"/>
            <a:ext cx="1629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-5 :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9788" y="4839217"/>
            <a:ext cx="781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Nolga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95037" y="5792718"/>
            <a:ext cx="2178835" cy="8627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72524" y="5760690"/>
            <a:ext cx="2048156" cy="8015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554528" y="5704488"/>
            <a:ext cx="2026435" cy="82820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78329" y="5704488"/>
            <a:ext cx="2178835" cy="8627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6817" y="1209404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Bo‘luvchi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(-1)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bo‘linuvchining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qarama-qarshisiga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40886" y="2684355"/>
            <a:ext cx="384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: (-1) = -n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388" y="4205237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0544" y="4205237"/>
            <a:ext cx="4666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35 : (-1) = -35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0544" y="5279842"/>
            <a:ext cx="4971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(-28) : (-1) = 28  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bajaring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Natijaning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to‘g‘riligini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tekshiring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918-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3010579"/>
            <a:ext cx="3605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84 : (- 4)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4079826"/>
            <a:ext cx="2601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-75 : 3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6036" y="3010579"/>
            <a:ext cx="3164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3) -48 : (-6)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8577" y="4144930"/>
            <a:ext cx="3164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-36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(-4) </a:t>
            </a:r>
            <a:endParaRPr lang="ru-RU" sz="4400" dirty="0"/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151344" y="159306"/>
            <a:ext cx="267471" cy="216024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919-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4977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(15 – 48) : 11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4421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-75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(17 - 42)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4421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72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(-22 - 14)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6036" y="2293013"/>
            <a:ext cx="4092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0 : (-25 + 19)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8577" y="3427364"/>
            <a:ext cx="4751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-75 : (-17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42)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6036" y="4561715"/>
            <a:ext cx="4751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-99 : (-28 + 61) </a:t>
            </a:r>
            <a:endParaRPr lang="ru-RU" sz="4400" dirty="0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51344" y="159306"/>
            <a:ext cx="267471" cy="216024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2207177">
            <a:off x="185674" y="137207"/>
            <a:ext cx="276141" cy="206479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11233</TotalTime>
  <Words>454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653</cp:revision>
  <dcterms:created xsi:type="dcterms:W3CDTF">2020-04-09T07:32:19Z</dcterms:created>
  <dcterms:modified xsi:type="dcterms:W3CDTF">2021-01-19T15:48:36Z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