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446" r:id="rId3"/>
    <p:sldId id="449" r:id="rId4"/>
    <p:sldId id="466" r:id="rId5"/>
    <p:sldId id="465" r:id="rId6"/>
    <p:sldId id="467" r:id="rId7"/>
    <p:sldId id="469" r:id="rId8"/>
    <p:sldId id="468" r:id="rId9"/>
    <p:sldId id="365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A859"/>
    <a:srgbClr val="D2F4FE"/>
    <a:srgbClr val="D3A31B"/>
    <a:srgbClr val="D8CA16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255" autoAdjust="0"/>
  </p:normalViewPr>
  <p:slideViewPr>
    <p:cSldViewPr>
      <p:cViewPr varScale="1">
        <p:scale>
          <a:sx n="63" d="100"/>
          <a:sy n="63" d="100"/>
        </p:scale>
        <p:origin x="852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648272" y="2500095"/>
            <a:ext cx="9809233" cy="22476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MASALALAR YECHISH</a:t>
            </a:r>
            <a:endParaRPr lang="en-US" sz="8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4866023" y="5141879"/>
            <a:ext cx="3056865" cy="1852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313" t="51001" r="9500" b="21986"/>
          <a:stretch/>
        </p:blipFill>
        <p:spPr>
          <a:xfrm>
            <a:off x="584137" y="2232298"/>
            <a:ext cx="11906863" cy="31683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4617" y="1368202"/>
            <a:ext cx="4262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Jadvalni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to‘ldiring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901-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000" y="4538295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-80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8328" y="4538294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1416" y="4538294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4188" y="4538144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160" y="4538292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2576" y="4557828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2036" y="4542587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2028" y="4555526"/>
            <a:ext cx="9361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528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8204" y="4599688"/>
            <a:ext cx="10327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24186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Uchala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 ham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deyish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mumkinmi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hollar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keltiring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903-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4725" y="4525529"/>
            <a:ext cx="4158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1) 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 = 80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7560" y="5787493"/>
            <a:ext cx="5556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3) 11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(-3)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(-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2) = 66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52728" y="4549453"/>
            <a:ext cx="5694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2) - 9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(-10)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3 = 270 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513" y="3321174"/>
            <a:ext cx="2506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8472" y="3321174"/>
            <a:ext cx="1220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8678" y="3321173"/>
            <a:ext cx="6086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Ifodaning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qiymatini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853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904-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2293013"/>
            <a:ext cx="5957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-7 ∙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8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10)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∙ (-2)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3362260"/>
            <a:ext cx="5141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3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(-9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–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(-5)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4522855"/>
            <a:ext cx="6017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-7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(-5) – (-16) ∙ (-3)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4176" y="5683450"/>
            <a:ext cx="6149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-15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∙ 4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20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∙ 9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(-1) </a:t>
            </a:r>
            <a:endParaRPr lang="ru-RU" sz="4400" dirty="0"/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136104" y="154518"/>
            <a:ext cx="383897" cy="421596"/>
          </a:xfrm>
          <a:prstGeom prst="bentUp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24186"/>
            <a:ext cx="12422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-10, b = 7, c = -15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ekani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ma’lum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toping: 1)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∙ b ∙ 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 2) -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∙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(-b) ∙ 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  3) –(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∙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∙ 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b ∙ (-c)    </a:t>
            </a:r>
            <a:endParaRPr lang="ru-RU" sz="4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906-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7659" y="3396437"/>
            <a:ext cx="284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i="1" dirty="0">
                <a:latin typeface="Arial" pitchFamily="34" charset="0"/>
                <a:cs typeface="Arial" pitchFamily="34" charset="0"/>
              </a:rPr>
              <a:t> ∙ b ∙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c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2268" y="4316201"/>
            <a:ext cx="3150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2) -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∙ (-b) ∙ c</a:t>
            </a:r>
            <a:endParaRPr lang="ru-RU" sz="4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0850" y="3469617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 - 10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(-15)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617" y="3444285"/>
            <a:ext cx="2506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8707" y="5282462"/>
            <a:ext cx="2225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- 1050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2489" y="4401005"/>
            <a:ext cx="4224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  10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(-7)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(-15)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12200" y="4401005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1050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383" y="5188117"/>
            <a:ext cx="3092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3) –(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∙ 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b ∙ 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383" y="5957558"/>
            <a:ext cx="3563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4)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b ∙ (-c)    </a:t>
            </a:r>
            <a:endParaRPr lang="ru-RU" sz="4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97637" y="6002222"/>
            <a:ext cx="2225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- 1050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92041" y="3525921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1050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967" y="6068300"/>
            <a:ext cx="336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  -10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3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2" grpId="0"/>
      <p:bldP spid="15" grpId="0"/>
      <p:bldP spid="16" grpId="0"/>
      <p:bldP spid="3" grpId="0"/>
      <p:bldP spid="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98593" y="1297511"/>
            <a:ext cx="1183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 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907-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397" y="2723425"/>
            <a:ext cx="7007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 -1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(-2) ∙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(-99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(-100)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1684" y="4376157"/>
            <a:ext cx="6207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-20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(-1) ∙ 0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20 ∙ 100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176" y="3540882"/>
            <a:ext cx="6721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-2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(-4) ∙ (-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6) ∙ …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(-100)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8094" y="5256634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-1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(-3) ∙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(-99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60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8056" y="1387440"/>
            <a:ext cx="7149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 -1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(-2) ∙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(-99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(-100) 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3949" y="4464546"/>
            <a:ext cx="6207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-20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(-1) ∙ 0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20 ∙ 100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3949" y="2952378"/>
            <a:ext cx="6721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-2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(-4) ∙ (-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6) ∙ …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(-100)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4118" y="5472658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-1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(-3) ∙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(-99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</a:t>
            </a:r>
            <a:endParaRPr lang="ru-RU" sz="40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450549" y="-872518"/>
            <a:ext cx="487111" cy="5976665"/>
          </a:xfrm>
          <a:prstGeom prst="leftBrace">
            <a:avLst>
              <a:gd name="adj1" fmla="val 55457"/>
              <a:gd name="adj2" fmla="val 4794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39446" y="2232298"/>
            <a:ext cx="2298773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64635" y="138744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&gt; 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08605" y="4464546"/>
            <a:ext cx="1055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 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4086499" y="908199"/>
            <a:ext cx="464379" cy="5719385"/>
          </a:xfrm>
          <a:prstGeom prst="leftBrace">
            <a:avLst>
              <a:gd name="adj1" fmla="val 55457"/>
              <a:gd name="adj2" fmla="val 4794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3554036" y="4144433"/>
            <a:ext cx="282085" cy="4354307"/>
          </a:xfrm>
          <a:prstGeom prst="leftBrace">
            <a:avLst>
              <a:gd name="adj1" fmla="val 55457"/>
              <a:gd name="adj2" fmla="val 4794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95430" y="3784058"/>
            <a:ext cx="2298773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8136" y="6321586"/>
            <a:ext cx="2298773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8420" y="312228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&gt; 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41782" y="5476106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&gt; 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8" grpId="0" animBg="1"/>
      <p:bldP spid="9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98593" y="1297511"/>
            <a:ext cx="1183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Tengsizlikni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qanoatlantiruvchi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butun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ko‘paytmasini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908-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07397" y="2723425"/>
                <a:ext cx="35798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 -5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0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7" y="2723425"/>
                <a:ext cx="357982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215" t="-17241" r="-511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794686" y="2723425"/>
                <a:ext cx="36086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3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 -5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-1</a:t>
                </a:r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86" y="2723425"/>
                <a:ext cx="360868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196" t="-17241" r="-5068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111730" y="2723425"/>
                <a:ext cx="45784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 -100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100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30" y="2723425"/>
                <a:ext cx="4578497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596" t="-17241" r="-3723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97527" y="3533786"/>
            <a:ext cx="2506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2858" y="3580628"/>
            <a:ext cx="5936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 n = -5, -4, -3, -2, -1, 0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118" y="4471511"/>
            <a:ext cx="7303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n = -100, -99, …, 0 , … 100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0118" y="5362394"/>
            <a:ext cx="5365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n = -5, -4, -3, -2, -1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162" y="6070280"/>
            <a:ext cx="569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5 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(-4)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(-3)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(-2)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(-1) 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5599" y="607028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8322" y="6070280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120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7750" y="3595341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0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65068" y="4437831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0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3720" y="5362394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-120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167-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910-, 911-, 915-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880520" y="3960490"/>
            <a:ext cx="4320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11359</TotalTime>
  <Words>624</Words>
  <Application>Microsoft Office PowerPoint</Application>
  <PresentationFormat>Произвольный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Учетная запись Майкрософт</cp:lastModifiedBy>
  <cp:revision>663</cp:revision>
  <dcterms:created xsi:type="dcterms:W3CDTF">2020-04-09T07:32:19Z</dcterms:created>
  <dcterms:modified xsi:type="dcterms:W3CDTF">2021-01-18T06:06:39Z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