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446" r:id="rId3"/>
    <p:sldId id="449" r:id="rId4"/>
    <p:sldId id="466" r:id="rId5"/>
    <p:sldId id="465" r:id="rId6"/>
    <p:sldId id="467" r:id="rId7"/>
    <p:sldId id="469" r:id="rId8"/>
    <p:sldId id="468" r:id="rId9"/>
    <p:sldId id="365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500095"/>
            <a:ext cx="9809233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4866023" y="5141879"/>
            <a:ext cx="3056865" cy="1852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313" t="51001" r="9500" b="21986"/>
          <a:stretch/>
        </p:blipFill>
        <p:spPr>
          <a:xfrm>
            <a:off x="584137" y="2232298"/>
            <a:ext cx="11906863" cy="31683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4617" y="1368202"/>
            <a:ext cx="4262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901-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0000" y="4538295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-80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8328" y="4538294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1416" y="4538294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84188" y="4538144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01160" y="4538292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2576" y="4557828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450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42036" y="4542587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82028" y="4555526"/>
            <a:ext cx="9361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528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28204" y="4599688"/>
            <a:ext cx="103277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5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24186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Uchala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ham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deyish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keltiring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903-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4725" y="4525529"/>
            <a:ext cx="4158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 = 80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7560" y="5787493"/>
            <a:ext cx="55561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11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(-3)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2) = 66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52728" y="4549453"/>
            <a:ext cx="56941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2) - 9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(-10)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 = 270 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1513" y="3321174"/>
            <a:ext cx="25067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48472" y="3321174"/>
            <a:ext cx="12202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Ha.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68678" y="3321173"/>
            <a:ext cx="6086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237853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904-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59570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-7 ∙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8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10)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(-2)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51411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3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(-9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–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(-5)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60179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-7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(-5) – (-16) ∙ (-3)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176" y="5683450"/>
            <a:ext cx="61494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-15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4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20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9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(-1) </a:t>
            </a:r>
            <a:endParaRPr lang="ru-RU" sz="4400" dirty="0"/>
          </a:p>
        </p:txBody>
      </p:sp>
      <p:sp>
        <p:nvSpPr>
          <p:cNvPr id="2" name="Стрелка углом вверх 1"/>
          <p:cNvSpPr/>
          <p:nvPr/>
        </p:nvSpPr>
        <p:spPr>
          <a:xfrm>
            <a:off x="136104" y="154518"/>
            <a:ext cx="383897" cy="421596"/>
          </a:xfrm>
          <a:prstGeom prst="bentUp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24186"/>
            <a:ext cx="1242207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-10, b = 7, c = -15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ekani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toping: 1)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 ∙ b ∙ 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2) 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(-b) ∙ 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 3) –(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∙ 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b ∙ (-c)    </a:t>
            </a:r>
            <a:endParaRPr lang="ru-RU" sz="4000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7659" y="3396437"/>
            <a:ext cx="28472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i="1" dirty="0">
                <a:latin typeface="Arial" pitchFamily="34" charset="0"/>
                <a:cs typeface="Arial" pitchFamily="34" charset="0"/>
              </a:rPr>
              <a:t> ∙ b ∙ 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c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2268" y="4316201"/>
            <a:ext cx="31502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2) -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∙ (-b) ∙ c</a:t>
            </a:r>
            <a:endParaRPr lang="ru-RU" sz="40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10850" y="3469617"/>
            <a:ext cx="3881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- 10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(-15)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4617" y="3444285"/>
            <a:ext cx="25067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38707" y="5282462"/>
            <a:ext cx="22252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- 1050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12489" y="4401005"/>
            <a:ext cx="42242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 10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(-7)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(-15)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12200" y="4401005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1050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383" y="5188117"/>
            <a:ext cx="30925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3) –(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b ∙ c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4383" y="5957558"/>
            <a:ext cx="35637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4)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b ∙ (-c)    </a:t>
            </a:r>
            <a:endParaRPr lang="ru-RU" sz="4000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297637" y="6002222"/>
            <a:ext cx="22252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- 1050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892041" y="3525921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1050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87967" y="6068300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 -10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231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2" grpId="0"/>
      <p:bldP spid="15" grpId="0"/>
      <p:bldP spid="16" grpId="0"/>
      <p:bldP spid="3" grpId="0"/>
      <p:bldP spid="4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98593" y="1297511"/>
            <a:ext cx="11834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907-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397" y="2723425"/>
            <a:ext cx="7007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 -1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(-2) 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(-99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(-100)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81684" y="4376157"/>
            <a:ext cx="62071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-20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(-1) ∙ 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20 ∙ 100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71176" y="3540882"/>
            <a:ext cx="6721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(-4) ∙ (-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6) ∙ 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(-100)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18094" y="5256634"/>
            <a:ext cx="55226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(-3) 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(-99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60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56" y="1387440"/>
            <a:ext cx="7149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 -1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(-2) 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(-99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(-100) 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3949" y="4464546"/>
            <a:ext cx="62071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-20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(-1) ∙ 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20 ∙ 100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3949" y="2952378"/>
            <a:ext cx="6721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(-4) ∙ (-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6) ∙ 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(-100)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34118" y="5472658"/>
            <a:ext cx="55226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(-3) 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(-99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</a:t>
            </a:r>
            <a:endParaRPr lang="ru-RU" sz="4000" dirty="0"/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4450549" y="-872518"/>
            <a:ext cx="487111" cy="5976665"/>
          </a:xfrm>
          <a:prstGeom prst="leftBrace">
            <a:avLst>
              <a:gd name="adj1" fmla="val 55457"/>
              <a:gd name="adj2" fmla="val 4794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39446" y="2232298"/>
            <a:ext cx="2298773" cy="769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ta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64635" y="1387440"/>
            <a:ext cx="912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08605" y="4464546"/>
            <a:ext cx="10550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 rot="16200000">
            <a:off x="4086499" y="908199"/>
            <a:ext cx="464379" cy="5719385"/>
          </a:xfrm>
          <a:prstGeom prst="leftBrace">
            <a:avLst>
              <a:gd name="adj1" fmla="val 55457"/>
              <a:gd name="adj2" fmla="val 4794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3554036" y="4144433"/>
            <a:ext cx="282085" cy="4354307"/>
          </a:xfrm>
          <a:prstGeom prst="leftBrace">
            <a:avLst>
              <a:gd name="adj1" fmla="val 55457"/>
              <a:gd name="adj2" fmla="val 4794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95430" y="3784058"/>
            <a:ext cx="2298773" cy="769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ta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68136" y="6321586"/>
            <a:ext cx="2298773" cy="769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ta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08420" y="3122287"/>
            <a:ext cx="912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41782" y="5476106"/>
            <a:ext cx="912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7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8" grpId="0" animBg="1"/>
      <p:bldP spid="9" grpId="0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98593" y="1297511"/>
            <a:ext cx="11834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qanoatlantiruvchi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908-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07397" y="2723425"/>
                <a:ext cx="35798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 -5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0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97" y="2723425"/>
                <a:ext cx="3579826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2215" t="-17241" r="-511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794686" y="2723425"/>
                <a:ext cx="360868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 -5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-1</a:t>
                </a:r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686" y="2723425"/>
                <a:ext cx="3608680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196" t="-17241" r="-5068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111730" y="2723425"/>
                <a:ext cx="4578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2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 -100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100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730" y="2723425"/>
                <a:ext cx="4578497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1596" t="-17241" r="-3723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97527" y="3533786"/>
            <a:ext cx="25067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2858" y="3580628"/>
            <a:ext cx="5936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 n = -5, -4, -3, -2, -1, 0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0118" y="4471511"/>
            <a:ext cx="73036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n = -100, -99, …, 0 , … 100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0118" y="5362394"/>
            <a:ext cx="5365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n = -5, -4, -3, -2, -1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8162" y="6070280"/>
            <a:ext cx="5695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5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(-4)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(-3)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(-2)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(-1)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75599" y="6070280"/>
            <a:ext cx="798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88322" y="6070280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120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97750" y="3595341"/>
            <a:ext cx="2265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0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65068" y="4437831"/>
            <a:ext cx="2265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0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73720" y="5362394"/>
            <a:ext cx="3007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-120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20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167-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910-, 911-, 915-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880520" y="3960490"/>
            <a:ext cx="432048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11359</TotalTime>
  <Words>624</Words>
  <Application>Microsoft Office PowerPoint</Application>
  <PresentationFormat>Произвольный</PresentationFormat>
  <Paragraphs>80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663</cp:revision>
  <dcterms:created xsi:type="dcterms:W3CDTF">2020-04-09T07:32:19Z</dcterms:created>
  <dcterms:modified xsi:type="dcterms:W3CDTF">2021-01-18T06:06:39Z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