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456" r:id="rId3"/>
    <p:sldId id="458" r:id="rId4"/>
    <p:sldId id="457" r:id="rId5"/>
    <p:sldId id="459" r:id="rId6"/>
    <p:sldId id="460" r:id="rId7"/>
    <p:sldId id="461" r:id="rId8"/>
    <p:sldId id="463" r:id="rId9"/>
    <p:sldId id="446" r:id="rId10"/>
    <p:sldId id="449" r:id="rId11"/>
    <p:sldId id="365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859"/>
    <a:srgbClr val="D2F4FE"/>
    <a:srgbClr val="D3A31B"/>
    <a:srgbClr val="D8CA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255" autoAdjust="0"/>
  </p:normalViewPr>
  <p:slideViewPr>
    <p:cSldViewPr>
      <p:cViewPr varScale="1">
        <p:scale>
          <a:sx n="34" d="100"/>
          <a:sy n="34" d="100"/>
        </p:scale>
        <p:origin x="84" y="552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056063" y="2939143"/>
            <a:ext cx="9247550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SONLARNI KO‘PAYTIRISH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289233" y="3058111"/>
            <a:ext cx="2408793" cy="224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900-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4693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1) -8 ∙ 11 ∙ (-25)  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4076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15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(-6)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3950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-3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(-12)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6036" y="2293013"/>
            <a:ext cx="365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-48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11 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8577" y="3427364"/>
            <a:ext cx="4512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-57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(-3)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2) 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6036" y="4561715"/>
            <a:ext cx="4785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-11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(-12)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(-5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</a:t>
            </a:r>
            <a:endParaRPr lang="ru-RU" sz="4400" dirty="0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56512" y="154518"/>
            <a:ext cx="278672" cy="216024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2201907">
            <a:off x="178653" y="129909"/>
            <a:ext cx="290956" cy="17060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167-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910-, 911-, 915-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880520" y="3960490"/>
            <a:ext cx="4320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YODDA TUTING!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75" t="46998" r="53749" b="18985"/>
          <a:stretch/>
        </p:blipFill>
        <p:spPr>
          <a:xfrm>
            <a:off x="856184" y="1800250"/>
            <a:ext cx="7352056" cy="4629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5991" t="63031" r="15009" b="13958"/>
          <a:stretch/>
        </p:blipFill>
        <p:spPr>
          <a:xfrm>
            <a:off x="8705056" y="2448322"/>
            <a:ext cx="20537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4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131" y="1410377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qoida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modullari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oldiga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“+”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7148" y="3774231"/>
            <a:ext cx="4327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1)  12 ∙ 11 = 132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KO‘PAYTIRISH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7148" y="4707651"/>
            <a:ext cx="621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2)  -8 ∙ (- 9) =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8│∙│</a:t>
            </a:r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3292" y="4736197"/>
            <a:ext cx="2557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∙ 9 = 72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131" y="1410377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qoida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xil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modullari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oldiga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“-”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qo‘yiladi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0544" y="3774231"/>
            <a:ext cx="719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1) 15 ∙ (-4) = -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│15│∙│-4│ 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KO‘PAYTIRISH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544" y="4908788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2) -7 ∙  11 = -│-7│∙│11│=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4094" y="4922953"/>
            <a:ext cx="1426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-77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6425" y="3755945"/>
            <a:ext cx="1064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-60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60131" y="1410377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1. Agar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ko‘paytuvchilardan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4993" y="3158678"/>
            <a:ext cx="719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∙ 0 = 0;             0 </a:t>
            </a:r>
            <a:r>
              <a:rPr lang="en-US" sz="4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∙ </a:t>
            </a:r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4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 0</a:t>
            </a:r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617" y="4325187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4715" y="4338309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 ∙ 0 =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8483" y="4338309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 ∙ (+8) =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6907" y="5413260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 ∙ 0 = 0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0760" y="5426382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∙ (-9) = 0 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6817" y="1209404"/>
            <a:ext cx="12422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Agar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ko‘paytuvchilardan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(-1)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qarama-qarshisiga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40943" y="3235106"/>
            <a:ext cx="924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∙ (-1) = -n;      (-1) </a:t>
            </a:r>
            <a:r>
              <a:rPr lang="en-US" sz="4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∙ </a:t>
            </a:r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4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-n  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388" y="4205237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0544" y="4205237"/>
            <a:ext cx="4666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12 ∙ (-1) = -12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617" y="5392855"/>
            <a:ext cx="4971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(- 1) ∙ (-23) = 23  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7980" y="5392854"/>
            <a:ext cx="3637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-9 ∙ (-1) = 9 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46817" y="1209404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Agar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juft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87" y="4166448"/>
            <a:ext cx="592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9694" y="4177249"/>
            <a:ext cx="7426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∙ (-1) ∙(-3) ∙ (-4) =  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9460" y="5980834"/>
            <a:ext cx="4971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(- 4) ∙ (-3) </a:t>
            </a:r>
            <a:r>
              <a:rPr lang="en-US" sz="4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∙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(-5) = 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70" y="2644144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Agar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ko‘paytmaning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71145" y="4188050"/>
            <a:ext cx="1170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92888" y="5925797"/>
            <a:ext cx="1397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5621606" y="3079348"/>
            <a:ext cx="655111" cy="4175246"/>
          </a:xfrm>
          <a:prstGeom prst="leftBrace">
            <a:avLst>
              <a:gd name="adj1" fmla="val 55457"/>
              <a:gd name="adj2" fmla="val 47947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55423" y="5156356"/>
            <a:ext cx="2209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 ta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7" grpId="0"/>
      <p:bldP spid="10" grpId="0"/>
      <p:bldP spid="9" grpId="0"/>
      <p:bldP spid="12" grpId="0"/>
      <p:bldP spid="15" grpId="0"/>
      <p:bldP spid="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0792" y="1254894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o‘ziga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QUYIDAGI TASDIQLAR O‘RINLI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995" y="3888482"/>
            <a:ext cx="3128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6854" y="3907508"/>
            <a:ext cx="2065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¹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7237" y="5018596"/>
            <a:ext cx="3367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(- 4)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¹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- 4 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7852" y="3953675"/>
            <a:ext cx="3399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(-1)</a:t>
            </a:r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¹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-1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57852" y="5110929"/>
            <a:ext cx="324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(1,6)</a:t>
            </a:r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¹ = 1,6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3200" y="2502448"/>
            <a:ext cx="3158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n¹ = n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/>
      <p:bldP spid="7" grpId="0"/>
      <p:bldP spid="10" grpId="0"/>
      <p:bldP spid="12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4617" y="1368202"/>
            <a:ext cx="4262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Jadvalni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to‘ldiring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899-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89" t="44998" r="10062" b="32992"/>
          <a:stretch/>
        </p:blipFill>
        <p:spPr>
          <a:xfrm>
            <a:off x="352128" y="2304306"/>
            <a:ext cx="12032516" cy="2520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000" y="3975730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8328" y="397572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-48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1416" y="397572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9744" y="397572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-81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8072" y="3975728"/>
            <a:ext cx="936104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1160" y="3975727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3608" y="397557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-91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2902" y="397557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0264" y="3975579"/>
            <a:ext cx="9361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11156</TotalTime>
  <Words>492</Words>
  <Application>Microsoft Office PowerPoint</Application>
  <PresentationFormat>Произвольный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User</cp:lastModifiedBy>
  <cp:revision>647</cp:revision>
  <dcterms:created xsi:type="dcterms:W3CDTF">2020-04-09T07:32:19Z</dcterms:created>
  <dcterms:modified xsi:type="dcterms:W3CDTF">2021-01-19T15:46:55Z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