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445" r:id="rId3"/>
    <p:sldId id="451" r:id="rId4"/>
    <p:sldId id="452" r:id="rId5"/>
    <p:sldId id="453" r:id="rId6"/>
    <p:sldId id="454" r:id="rId7"/>
    <p:sldId id="456" r:id="rId8"/>
    <p:sldId id="446" r:id="rId9"/>
    <p:sldId id="455" r:id="rId10"/>
    <p:sldId id="449" r:id="rId11"/>
    <p:sldId id="365" r:id="rId12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A859"/>
    <a:srgbClr val="D2F4FE"/>
    <a:srgbClr val="D3A31B"/>
    <a:srgbClr val="D8CA16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67" autoAdjust="0"/>
    <p:restoredTop sz="94255" autoAdjust="0"/>
  </p:normalViewPr>
  <p:slideViewPr>
    <p:cSldViewPr>
      <p:cViewPr varScale="1">
        <p:scale>
          <a:sx n="63" d="100"/>
          <a:sy n="63" d="100"/>
        </p:scale>
        <p:origin x="852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1041682" y="2381260"/>
            <a:ext cx="11231263" cy="2247695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7200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7200" b="1" dirty="0" smtClean="0">
                <a:solidFill>
                  <a:srgbClr val="002060"/>
                </a:solidFill>
                <a:latin typeface="Arial"/>
                <a:cs typeface="Arial"/>
              </a:rPr>
              <a:t>: MASALA VA TESTLAR YECHISH</a:t>
            </a:r>
            <a:endParaRPr lang="en-US" sz="8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5032648" y="4729100"/>
            <a:ext cx="2408793" cy="22455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97714" y="1285321"/>
            <a:ext cx="12422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yeching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614617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888- masala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1750" y="2293013"/>
            <a:ext cx="35141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1) x + 10 = 3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63615" y="3362260"/>
            <a:ext cx="355898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 -1 – x = -1</a:t>
            </a:r>
            <a:endParaRPr lang="ru-RU" sz="4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84176" y="4522855"/>
            <a:ext cx="38731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 -1 – x = -10</a:t>
            </a:r>
            <a:endParaRPr lang="ru-RU" sz="4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346036" y="2293013"/>
            <a:ext cx="351410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 x + 17 = 0</a:t>
            </a:r>
            <a:endParaRPr lang="ru-RU" sz="4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318577" y="3427364"/>
            <a:ext cx="373211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5) -5 + x = -30</a:t>
            </a:r>
            <a:endParaRPr lang="ru-RU" sz="4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346036" y="4561715"/>
            <a:ext cx="40943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) x – 23 = - 43</a:t>
            </a:r>
            <a:endParaRPr lang="ru-RU" sz="4400" dirty="0"/>
          </a:p>
        </p:txBody>
      </p:sp>
      <p:sp>
        <p:nvSpPr>
          <p:cNvPr id="12" name="Стрелка углом вверх 11"/>
          <p:cNvSpPr/>
          <p:nvPr/>
        </p:nvSpPr>
        <p:spPr>
          <a:xfrm rot="2368650">
            <a:off x="175839" y="142904"/>
            <a:ext cx="403016" cy="191350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3" name="Стрелка углом вверх 12"/>
          <p:cNvSpPr/>
          <p:nvPr/>
        </p:nvSpPr>
        <p:spPr>
          <a:xfrm>
            <a:off x="160979" y="164442"/>
            <a:ext cx="278672" cy="21602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11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07064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163-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889-, 890- </a:t>
            </a:r>
            <a:r>
              <a:rPr lang="en-US" sz="4800" b="1" smtClean="0">
                <a:solidFill>
                  <a:schemeClr val="tx1"/>
                </a:solidFill>
              </a:rPr>
              <a:t>masalalarni,  </a:t>
            </a:r>
            <a:r>
              <a:rPr lang="en-US" sz="4800" b="1" dirty="0" smtClean="0">
                <a:solidFill>
                  <a:schemeClr val="tx1"/>
                </a:solidFill>
              </a:rPr>
              <a:t>7-testni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http://sc.xzcheng.com/uploads/170112/764-1F112134R63C.jpg"/>
          <p:cNvPicPr/>
          <p:nvPr/>
        </p:nvPicPr>
        <p:blipFill>
          <a:blip r:embed="rId2"/>
          <a:srcRect l="28461" r="24231"/>
          <a:stretch>
            <a:fillRect/>
          </a:stretch>
        </p:blipFill>
        <p:spPr bwMode="auto">
          <a:xfrm>
            <a:off x="7336904" y="3384426"/>
            <a:ext cx="2736304" cy="3384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71491" y="1344636"/>
            <a:ext cx="12422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1.Yig‘indini toping:  (-51 + 40) + (-78 + 47)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424136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TEST 7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160" y="3234724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42627" y="5254422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B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1929" y="2421912"/>
            <a:ext cx="98752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A) 42         B) -42      D) -11       E) -31       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2442" y="4047536"/>
            <a:ext cx="52517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(-51 + 40) + (-78 + 47)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68659" y="4069777"/>
            <a:ext cx="31441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 -11 +(- 31)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712853" y="4075570"/>
            <a:ext cx="16546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 - 42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82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71491" y="1344636"/>
            <a:ext cx="12422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3.Yig‘indini toping:   89 + (-(-61)) + (-170)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424136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TEST 7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160" y="3234724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43307" y="5763483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E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1929" y="2421912"/>
            <a:ext cx="99797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A) 70         B) -90      D) -111       E) -20       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568659" y="4069777"/>
            <a:ext cx="38090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 89 + 61 - 170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356025" y="4104824"/>
            <a:ext cx="33522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150 – 170 =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40160" y="4075570"/>
            <a:ext cx="48958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89 + (-(-61)) + (-170)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05915" y="4931304"/>
            <a:ext cx="13692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-20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75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4" grpId="0"/>
      <p:bldP spid="2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47031" y="1239913"/>
                <a:ext cx="12422072" cy="1136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5.Yig‘indini toping:   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+ (-(-4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)) + (-10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)</a:t>
                </a:r>
                <a:endParaRPr lang="ru-RU" sz="40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031" y="1239913"/>
                <a:ext cx="12422072" cy="1136401"/>
              </a:xfrm>
              <a:prstGeom prst="rect">
                <a:avLst/>
              </a:prstGeom>
              <a:blipFill rotWithShape="0">
                <a:blip r:embed="rId2"/>
                <a:stretch>
                  <a:fillRect l="-1717" b="-5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424136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TEST 7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961" y="3673815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08586" y="6207994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D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40160" y="2533835"/>
                <a:ext cx="8483413" cy="10595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A)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       B) 17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    D) -3       E) 3</a:t>
                </a:r>
                <a:endParaRPr lang="ru-RU" sz="40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160" y="2533835"/>
                <a:ext cx="8483413" cy="1059521"/>
              </a:xfrm>
              <a:prstGeom prst="rect">
                <a:avLst/>
              </a:prstGeom>
              <a:blipFill rotWithShape="0">
                <a:blip r:embed="rId3"/>
                <a:stretch>
                  <a:fillRect l="-2514" r="-2155" b="-86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70687" y="4393133"/>
                <a:ext cx="5497018" cy="11474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>
                        <a:latin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+ (-(-4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)) + (-10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)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687" y="4393133"/>
                <a:ext cx="5497018" cy="1147430"/>
              </a:xfrm>
              <a:prstGeom prst="rect">
                <a:avLst/>
              </a:prstGeom>
              <a:blipFill rotWithShape="0">
                <a:blip r:embed="rId4"/>
                <a:stretch>
                  <a:fillRect r="-2882" b="-53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967705" y="4393133"/>
                <a:ext cx="5541389" cy="11474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4800">
                        <a:latin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+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+ (-10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) =</a:t>
                </a:r>
                <a:endParaRPr lang="ru-RU" sz="40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7705" y="4393133"/>
                <a:ext cx="5541389" cy="1147430"/>
              </a:xfrm>
              <a:prstGeom prst="rect">
                <a:avLst/>
              </a:prstGeom>
              <a:blipFill rotWithShape="0">
                <a:blip r:embed="rId5"/>
                <a:stretch>
                  <a:fillRect r="-2750" b="-53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59657" y="5714610"/>
                <a:ext cx="3968843" cy="11474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=7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+ 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(-10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)</a:t>
                </a:r>
                <a:endParaRPr lang="ru-RU" sz="40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657" y="5714610"/>
                <a:ext cx="3968843" cy="1147430"/>
              </a:xfrm>
              <a:prstGeom prst="rect">
                <a:avLst/>
              </a:prstGeom>
              <a:blipFill rotWithShape="0">
                <a:blip r:embed="rId6"/>
                <a:stretch>
                  <a:fillRect r="-4455" b="-47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ямоугольник 17"/>
          <p:cNvSpPr/>
          <p:nvPr/>
        </p:nvSpPr>
        <p:spPr>
          <a:xfrm>
            <a:off x="4628500" y="5965685"/>
            <a:ext cx="13308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- 3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6708586" y="4381701"/>
            <a:ext cx="484302" cy="2268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6702356" y="4027758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32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15" grpId="0"/>
      <p:bldP spid="16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71491" y="1344636"/>
            <a:ext cx="12422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Amallarni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  -29 – (88 – 98)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424136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TEST 7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160" y="3324612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43307" y="5763483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B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1929" y="2421912"/>
            <a:ext cx="97706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A) 19         B) -19      D) -10       E) -39       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53376" y="4236463"/>
            <a:ext cx="34531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 -29 – ( - 10)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830010" y="4236463"/>
            <a:ext cx="3110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- 29 + 10 =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919644" y="4236463"/>
            <a:ext cx="10695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-19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8152" y="4260716"/>
            <a:ext cx="35525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-29 – (88 – 98)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2259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4" grpId="0"/>
      <p:bldP spid="11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71491" y="1344636"/>
            <a:ext cx="12422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9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Amallarni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  (-3,14 + 2,71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) –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(-4,7 +1,8)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424136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TEST 7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160" y="3324612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1655" y="6019662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B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1929" y="2421912"/>
            <a:ext cx="113111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A) -2,47         B) 2,47      D) 3,33       E) -0,14       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465970" y="4331397"/>
            <a:ext cx="446628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 -0,43 – ( - 2,9) =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45586" y="5234964"/>
            <a:ext cx="35381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-0,43 + 2,9 =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83734" y="5234964"/>
            <a:ext cx="13260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2,47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1491" y="4332264"/>
            <a:ext cx="62360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(-3,14 + 2,71) – (-4,7 +1,8)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961521" y="3452842"/>
            <a:ext cx="12105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3,14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961521" y="3883787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2,71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961521" y="4464546"/>
            <a:ext cx="10823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10612708" y="3608152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–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961521" y="4482587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0,43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3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4" grpId="0"/>
      <p:bldP spid="11" grpId="0"/>
      <p:bldP spid="2" grpId="0"/>
      <p:bldP spid="4" grpId="0"/>
      <p:bldP spid="4" grpId="1"/>
      <p:bldP spid="5" grpId="0"/>
      <p:bldP spid="5" grpId="1"/>
      <p:bldP spid="9" grpId="0"/>
      <p:bldP spid="9" grpId="1"/>
      <p:bldP spid="10" grpId="0"/>
      <p:bldP spid="1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98593" y="1319185"/>
            <a:ext cx="12422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7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orasida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nechta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butun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joylashgan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614617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887- test </a:t>
            </a:r>
            <a:r>
              <a:rPr lang="en-US" sz="4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topshirig‘i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1929" y="2421912"/>
            <a:ext cx="93606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A) 13        B) 12       D) 11        E) 10       </a:t>
            </a:r>
            <a:endParaRPr lang="ru-RU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640160" y="3324612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4617" y="4059285"/>
            <a:ext cx="112854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… -6, -5, -4, -3, -2, -1, 0, 1, 2, 3, 4, 5, 6, 7, 8, …  </a:t>
            </a:r>
            <a:endParaRPr lang="ru-RU" sz="4000" dirty="0"/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4054494" y="3559259"/>
            <a:ext cx="492675" cy="2712830"/>
          </a:xfrm>
          <a:prstGeom prst="leftBrace">
            <a:avLst>
              <a:gd name="adj1" fmla="val 34788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608545" y="5162012"/>
            <a:ext cx="10695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ta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Левая фигурная скобка 10"/>
          <p:cNvSpPr/>
          <p:nvPr/>
        </p:nvSpPr>
        <p:spPr>
          <a:xfrm rot="16200000">
            <a:off x="7860207" y="3237043"/>
            <a:ext cx="509434" cy="3340504"/>
          </a:xfrm>
          <a:prstGeom prst="leftBrace">
            <a:avLst>
              <a:gd name="adj1" fmla="val 34788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840960" y="5219648"/>
            <a:ext cx="1040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27463" y="5910796"/>
            <a:ext cx="33285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+ 1 + 6 = 11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58148" y="6074947"/>
            <a:ext cx="35031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D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240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2" grpId="0"/>
      <p:bldP spid="11" grpId="0" animBg="1"/>
      <p:bldP spid="12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97714" y="1285321"/>
            <a:ext cx="12422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Hisoblang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2718" y="2277014"/>
            <a:ext cx="122659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-8 + 9 – 10 + 11 – 12 + 13 – 14 + 15 – 16 + 17 – 18 + 19</a:t>
            </a:r>
            <a:endParaRPr lang="ru-RU" sz="3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97714" y="3744466"/>
            <a:ext cx="90877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 1 – 2 + 3 – 4 + 5 – 6 + … + 99 - 100</a:t>
            </a:r>
            <a:endParaRPr lang="ru-RU" sz="4000" dirty="0"/>
          </a:p>
        </p:txBody>
      </p:sp>
      <p:sp>
        <p:nvSpPr>
          <p:cNvPr id="32" name="TextBox 31"/>
          <p:cNvSpPr txBox="1"/>
          <p:nvPr/>
        </p:nvSpPr>
        <p:spPr>
          <a:xfrm>
            <a:off x="614617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886- masala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54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614617" y="154518"/>
            <a:ext cx="11990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en-US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6374" y="1440210"/>
            <a:ext cx="125352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-8 + 9 – 10 + 11 – 12 + 13 – 14 + 15 – 16 + 17 – 18 + 19=</a:t>
            </a:r>
            <a:endParaRPr lang="ru-RU" sz="3600" dirty="0"/>
          </a:p>
        </p:txBody>
      </p:sp>
      <p:sp>
        <p:nvSpPr>
          <p:cNvPr id="2" name="Левая фигурная скобка 1"/>
          <p:cNvSpPr/>
          <p:nvPr/>
        </p:nvSpPr>
        <p:spPr>
          <a:xfrm rot="16200000">
            <a:off x="1433210" y="1611644"/>
            <a:ext cx="418324" cy="1213015"/>
          </a:xfrm>
          <a:prstGeom prst="leftBrace">
            <a:avLst>
              <a:gd name="adj1" fmla="val 34788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338079" y="2441225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1 </a:t>
            </a:r>
            <a:endParaRPr lang="ru-RU" sz="4000" dirty="0"/>
          </a:p>
        </p:txBody>
      </p:sp>
      <p:sp>
        <p:nvSpPr>
          <p:cNvPr id="10" name="Левая фигурная скобка 9"/>
          <p:cNvSpPr/>
          <p:nvPr/>
        </p:nvSpPr>
        <p:spPr>
          <a:xfrm rot="16200000">
            <a:off x="2873214" y="1439405"/>
            <a:ext cx="574452" cy="1584175"/>
          </a:xfrm>
          <a:prstGeom prst="leftBrace">
            <a:avLst>
              <a:gd name="adj1" fmla="val 34788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4106" y="2443844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1 </a:t>
            </a:r>
            <a:endParaRPr lang="ru-RU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040760" y="2580088"/>
            <a:ext cx="26388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= 1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 ∙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  = 6</a:t>
            </a:r>
            <a:endParaRPr lang="ru-RU" sz="4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80120" y="4392538"/>
            <a:ext cx="90877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 1 – 2 + 3 – 4 + 5 – 6 + … + 99 - 100</a:t>
            </a:r>
            <a:endParaRPr lang="ru-RU" sz="4000" dirty="0"/>
          </a:p>
        </p:txBody>
      </p:sp>
      <p:sp>
        <p:nvSpPr>
          <p:cNvPr id="16" name="Левая фигурная скобка 15"/>
          <p:cNvSpPr/>
          <p:nvPr/>
        </p:nvSpPr>
        <p:spPr>
          <a:xfrm rot="16200000">
            <a:off x="3211208" y="4516689"/>
            <a:ext cx="418324" cy="1213015"/>
          </a:xfrm>
          <a:prstGeom prst="leftBrace">
            <a:avLst>
              <a:gd name="adj1" fmla="val 34788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317823" y="5332359"/>
            <a:ext cx="7841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-1 </a:t>
            </a:r>
            <a:endParaRPr lang="ru-RU" sz="4000" dirty="0"/>
          </a:p>
        </p:txBody>
      </p:sp>
      <p:sp>
        <p:nvSpPr>
          <p:cNvPr id="18" name="Левая фигурная скобка 17"/>
          <p:cNvSpPr/>
          <p:nvPr/>
        </p:nvSpPr>
        <p:spPr>
          <a:xfrm rot="16200000">
            <a:off x="1491246" y="4541567"/>
            <a:ext cx="418324" cy="1213015"/>
          </a:xfrm>
          <a:prstGeom prst="leftBrace">
            <a:avLst>
              <a:gd name="adj1" fmla="val 34788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028275" y="5244952"/>
            <a:ext cx="7841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-1 </a:t>
            </a:r>
            <a:endParaRPr lang="ru-RU" sz="4000" dirty="0"/>
          </a:p>
        </p:txBody>
      </p:sp>
      <p:sp>
        <p:nvSpPr>
          <p:cNvPr id="20" name="Левая фигурная скобка 19"/>
          <p:cNvSpPr/>
          <p:nvPr/>
        </p:nvSpPr>
        <p:spPr>
          <a:xfrm rot="16200000" flipH="1">
            <a:off x="4866701" y="144588"/>
            <a:ext cx="566553" cy="8112156"/>
          </a:xfrm>
          <a:prstGeom prst="leftBrace">
            <a:avLst>
              <a:gd name="adj1" fmla="val 34788"/>
              <a:gd name="adj2" fmla="val 50000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090505" y="3403892"/>
            <a:ext cx="17828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100 ta </a:t>
            </a: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281120" y="4415310"/>
            <a:ext cx="35525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= -1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50 = -50 </a:t>
            </a:r>
            <a:endParaRPr lang="ru-RU" sz="4000" dirty="0"/>
          </a:p>
        </p:txBody>
      </p:sp>
      <p:sp>
        <p:nvSpPr>
          <p:cNvPr id="23" name="Левая фигурная скобка 22"/>
          <p:cNvSpPr/>
          <p:nvPr/>
        </p:nvSpPr>
        <p:spPr>
          <a:xfrm rot="16200000">
            <a:off x="4538654" y="2052892"/>
            <a:ext cx="886562" cy="8112156"/>
          </a:xfrm>
          <a:prstGeom prst="leftBrace">
            <a:avLst>
              <a:gd name="adj1" fmla="val 34788"/>
              <a:gd name="adj2" fmla="val 50000"/>
            </a:avLst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268016" y="6294381"/>
            <a:ext cx="14975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50 ta 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25" name="Левая фигурная скобка 24"/>
          <p:cNvSpPr/>
          <p:nvPr/>
        </p:nvSpPr>
        <p:spPr>
          <a:xfrm rot="16200000">
            <a:off x="8067942" y="4282077"/>
            <a:ext cx="425777" cy="1739446"/>
          </a:xfrm>
          <a:prstGeom prst="leftBrace">
            <a:avLst>
              <a:gd name="adj1" fmla="val 34788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7964182" y="5297703"/>
            <a:ext cx="7841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-1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4812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0" grpId="0" animBg="1"/>
      <p:bldP spid="11" grpId="0"/>
      <p:bldP spid="12" grpId="0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/>
      <p:bldP spid="23" grpId="0" animBg="1"/>
      <p:bldP spid="24" grpId="0"/>
      <p:bldP spid="25" grpId="0" animBg="1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9597</TotalTime>
  <Words>572</Words>
  <Application>Microsoft Office PowerPoint</Application>
  <PresentationFormat>Произвольный</PresentationFormat>
  <Paragraphs>89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631</cp:revision>
  <dcterms:created xsi:type="dcterms:W3CDTF">2020-04-09T07:32:19Z</dcterms:created>
  <dcterms:modified xsi:type="dcterms:W3CDTF">2021-01-18T05:48:34Z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