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45" r:id="rId3"/>
    <p:sldId id="451" r:id="rId4"/>
    <p:sldId id="452" r:id="rId5"/>
    <p:sldId id="453" r:id="rId6"/>
    <p:sldId id="454" r:id="rId7"/>
    <p:sldId id="456" r:id="rId8"/>
    <p:sldId id="446" r:id="rId9"/>
    <p:sldId id="455" r:id="rId10"/>
    <p:sldId id="449" r:id="rId11"/>
    <p:sldId id="36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041682" y="2381260"/>
            <a:ext cx="11231263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MASALA VA TESTLAR YECHISH</a:t>
            </a:r>
            <a:endParaRPr lang="en-US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5032648" y="4729100"/>
            <a:ext cx="2408793" cy="2245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888-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2293013"/>
            <a:ext cx="35141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x + 10 = 3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3362260"/>
            <a:ext cx="35589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-1 – x = -1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4522855"/>
            <a:ext cx="38731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-1 – x = -10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46036" y="2293013"/>
            <a:ext cx="35141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x + 17 = 0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18577" y="3427364"/>
            <a:ext cx="37321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5) -5 + x = -30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46036" y="4561715"/>
            <a:ext cx="40943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x – 23 = - 43</a:t>
            </a:r>
            <a:endParaRPr lang="ru-RU" sz="4400" dirty="0"/>
          </a:p>
        </p:txBody>
      </p:sp>
      <p:sp>
        <p:nvSpPr>
          <p:cNvPr id="12" name="Стрелка углом вверх 11"/>
          <p:cNvSpPr/>
          <p:nvPr/>
        </p:nvSpPr>
        <p:spPr>
          <a:xfrm rot="2368650">
            <a:off x="175839" y="142904"/>
            <a:ext cx="403016" cy="191350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Стрелка углом вверх 12"/>
          <p:cNvSpPr/>
          <p:nvPr/>
        </p:nvSpPr>
        <p:spPr>
          <a:xfrm>
            <a:off x="160979" y="164442"/>
            <a:ext cx="278672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163-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889-, 890- </a:t>
            </a:r>
            <a:r>
              <a:rPr lang="en-US" sz="4800" b="1" smtClean="0">
                <a:solidFill>
                  <a:schemeClr val="tx1"/>
                </a:solidFill>
              </a:rPr>
              <a:t>masalalarni,  </a:t>
            </a:r>
            <a:r>
              <a:rPr lang="en-US" sz="4800" b="1" dirty="0" smtClean="0">
                <a:solidFill>
                  <a:schemeClr val="tx1"/>
                </a:solidFill>
              </a:rPr>
              <a:t>7-testni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7336904" y="3384426"/>
            <a:ext cx="2736304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1491" y="1344636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1.Yig‘indini toping:  (-51 + 40) + (-78 + 47)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24136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7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160" y="3234724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42627" y="5254422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B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929" y="2421912"/>
            <a:ext cx="98752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42         B) -42      D) -11       E) -31      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442" y="4047536"/>
            <a:ext cx="52517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(-51 + 40) + (-78 + 47)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68659" y="4069777"/>
            <a:ext cx="31441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-11 +(- 31)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12853" y="4075570"/>
            <a:ext cx="16546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- 42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1491" y="1344636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3.Yig‘indini toping:   89 + (-(-61)) + (-170)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24136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7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160" y="3234724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3307" y="5763483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E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929" y="2421912"/>
            <a:ext cx="99797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70         B) -90      D) -111       E) -20      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68659" y="4069777"/>
            <a:ext cx="38090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89 + 61 - 170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56025" y="4104824"/>
            <a:ext cx="3352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150 – 170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0160" y="4075570"/>
            <a:ext cx="4895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89 + (-(-61)) + (-170)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05915" y="4931304"/>
            <a:ext cx="1369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-20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5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2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47031" y="1239913"/>
                <a:ext cx="12422072" cy="1136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5.Yig‘indini toping:  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+ (-(-4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)) + (-10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31" y="1239913"/>
                <a:ext cx="12422072" cy="1136401"/>
              </a:xfrm>
              <a:prstGeom prst="rect">
                <a:avLst/>
              </a:prstGeom>
              <a:blipFill rotWithShape="0">
                <a:blip r:embed="rId2"/>
                <a:stretch>
                  <a:fillRect l="-171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424136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7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961" y="3673815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08586" y="6207994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D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40160" y="2533835"/>
                <a:ext cx="8483413" cy="10595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A)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    B) 17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 D) -3       E) 3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2533835"/>
                <a:ext cx="8483413" cy="1059521"/>
              </a:xfrm>
              <a:prstGeom prst="rect">
                <a:avLst/>
              </a:prstGeom>
              <a:blipFill rotWithShape="0">
                <a:blip r:embed="rId3"/>
                <a:stretch>
                  <a:fillRect l="-2514" r="-2155" b="-86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0687" y="4393133"/>
                <a:ext cx="5497018" cy="1147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+ (-(-4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)) + (-10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87" y="4393133"/>
                <a:ext cx="5497018" cy="1147430"/>
              </a:xfrm>
              <a:prstGeom prst="rect">
                <a:avLst/>
              </a:prstGeom>
              <a:blipFill rotWithShape="0">
                <a:blip r:embed="rId4"/>
                <a:stretch>
                  <a:fillRect r="-2882" b="-5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967705" y="4393133"/>
                <a:ext cx="5541389" cy="1147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80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+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+ (-10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=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705" y="4393133"/>
                <a:ext cx="5541389" cy="1147430"/>
              </a:xfrm>
              <a:prstGeom prst="rect">
                <a:avLst/>
              </a:prstGeom>
              <a:blipFill rotWithShape="0">
                <a:blip r:embed="rId5"/>
                <a:stretch>
                  <a:fillRect r="-2750" b="-5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59657" y="5714610"/>
                <a:ext cx="3968843" cy="1147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=7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(-10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57" y="5714610"/>
                <a:ext cx="3968843" cy="1147430"/>
              </a:xfrm>
              <a:prstGeom prst="rect">
                <a:avLst/>
              </a:prstGeom>
              <a:blipFill rotWithShape="0">
                <a:blip r:embed="rId6"/>
                <a:stretch>
                  <a:fillRect r="-4455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4628500" y="5965685"/>
            <a:ext cx="1330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- 3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708586" y="4381701"/>
            <a:ext cx="484302" cy="2268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702356" y="402775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32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5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1491" y="1344636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 -29 – (88 – 98)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24136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7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160" y="3324612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3307" y="5763483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B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929" y="2421912"/>
            <a:ext cx="97706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19         B) -19      D) -10       E) -39      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53376" y="4236463"/>
            <a:ext cx="3453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-29 – ( - 10)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30010" y="4236463"/>
            <a:ext cx="31101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- 29 + 10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919644" y="4236463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-19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152" y="4260716"/>
            <a:ext cx="35525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-29 – (88 – 98)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2259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1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1491" y="1344636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9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 (-3,14 + 2,71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(-4,7 +1,8)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24136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7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160" y="3324612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61655" y="6019662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B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929" y="2421912"/>
            <a:ext cx="11311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-2,47         B) 2,47      D) 3,33       E) -0,14      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465970" y="4331397"/>
            <a:ext cx="44662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-0,43 – ( - 2,9)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5586" y="5234964"/>
            <a:ext cx="35381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-0,43 + 2,9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83734" y="5234964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2,47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1491" y="4332264"/>
            <a:ext cx="6236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(-3,14 + 2,71) – (-4,7 +1,8)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961521" y="3452842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3,14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961521" y="3883787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2,71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961521" y="4464546"/>
            <a:ext cx="10823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0612708" y="360815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–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961521" y="4482587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0,43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3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1" grpId="0"/>
      <p:bldP spid="2" grpId="0"/>
      <p:bldP spid="4" grpId="0"/>
      <p:bldP spid="4" grpId="1"/>
      <p:bldP spid="5" grpId="0"/>
      <p:bldP spid="5" grpId="1"/>
      <p:bldP spid="9" grpId="0"/>
      <p:bldP spid="9" grpId="1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98593" y="1319185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887- test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topshirig‘i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929" y="2421912"/>
            <a:ext cx="93606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13        B) 12       D) 11        E) 10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640160" y="3324612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617" y="4059285"/>
            <a:ext cx="112854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… -6, -5, -4, -3, -2, -1, 0, 1, 2, 3, 4, 5, 6, 7, 8, …  </a:t>
            </a:r>
            <a:endParaRPr lang="ru-RU" sz="4000" dirty="0"/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4054494" y="3559259"/>
            <a:ext cx="492675" cy="2712830"/>
          </a:xfrm>
          <a:prstGeom prst="leftBrace">
            <a:avLst>
              <a:gd name="adj1" fmla="val 34788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08545" y="5162012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Левая фигурная скобка 10"/>
          <p:cNvSpPr/>
          <p:nvPr/>
        </p:nvSpPr>
        <p:spPr>
          <a:xfrm rot="16200000">
            <a:off x="7860207" y="3237043"/>
            <a:ext cx="509434" cy="3340504"/>
          </a:xfrm>
          <a:prstGeom prst="leftBrace">
            <a:avLst>
              <a:gd name="adj1" fmla="val 34788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840960" y="5219648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7463" y="5910796"/>
            <a:ext cx="3328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+ 1 + 6 = 11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58148" y="6074947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D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4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2" grpId="0"/>
      <p:bldP spid="11" grpId="0" animBg="1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2718" y="2277014"/>
            <a:ext cx="12265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-8 + 9 – 10 + 11 – 12 + 13 – 14 + 15 – 16 + 17 – 18 + 19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7714" y="3744466"/>
            <a:ext cx="9087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1 – 2 + 3 – 4 + 5 – 6 + … + 99 - 100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886-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4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374" y="1440210"/>
            <a:ext cx="12535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-8 + 9 – 10 + 11 – 12 + 13 – 14 + 15 – 16 + 17 – 18 + 19=</a:t>
            </a:r>
            <a:endParaRPr lang="ru-RU" sz="3600" dirty="0"/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1433210" y="1611644"/>
            <a:ext cx="418324" cy="1213015"/>
          </a:xfrm>
          <a:prstGeom prst="leftBrace">
            <a:avLst>
              <a:gd name="adj1" fmla="val 3478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38079" y="2441225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 </a:t>
            </a:r>
            <a:endParaRPr lang="ru-RU" sz="4000" dirty="0"/>
          </a:p>
        </p:txBody>
      </p:sp>
      <p:sp>
        <p:nvSpPr>
          <p:cNvPr id="10" name="Левая фигурная скобка 9"/>
          <p:cNvSpPr/>
          <p:nvPr/>
        </p:nvSpPr>
        <p:spPr>
          <a:xfrm rot="16200000">
            <a:off x="2873214" y="1439405"/>
            <a:ext cx="574452" cy="1584175"/>
          </a:xfrm>
          <a:prstGeom prst="leftBrace">
            <a:avLst>
              <a:gd name="adj1" fmla="val 3478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4106" y="2443844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40760" y="2580088"/>
            <a:ext cx="26388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1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∙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  = 6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0120" y="4392538"/>
            <a:ext cx="9087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1 – 2 + 3 – 4 + 5 – 6 + … + 99 - 100</a:t>
            </a:r>
            <a:endParaRPr lang="ru-RU" sz="4000" dirty="0"/>
          </a:p>
        </p:txBody>
      </p:sp>
      <p:sp>
        <p:nvSpPr>
          <p:cNvPr id="16" name="Левая фигурная скобка 15"/>
          <p:cNvSpPr/>
          <p:nvPr/>
        </p:nvSpPr>
        <p:spPr>
          <a:xfrm rot="16200000">
            <a:off x="3211208" y="4516689"/>
            <a:ext cx="418324" cy="1213015"/>
          </a:xfrm>
          <a:prstGeom prst="leftBrace">
            <a:avLst>
              <a:gd name="adj1" fmla="val 3478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317823" y="5332359"/>
            <a:ext cx="784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-1 </a:t>
            </a:r>
            <a:endParaRPr lang="ru-RU" sz="4000" dirty="0"/>
          </a:p>
        </p:txBody>
      </p:sp>
      <p:sp>
        <p:nvSpPr>
          <p:cNvPr id="18" name="Левая фигурная скобка 17"/>
          <p:cNvSpPr/>
          <p:nvPr/>
        </p:nvSpPr>
        <p:spPr>
          <a:xfrm rot="16200000">
            <a:off x="1491246" y="4541567"/>
            <a:ext cx="418324" cy="1213015"/>
          </a:xfrm>
          <a:prstGeom prst="leftBrace">
            <a:avLst>
              <a:gd name="adj1" fmla="val 3478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28275" y="5244952"/>
            <a:ext cx="784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-1 </a:t>
            </a:r>
            <a:endParaRPr lang="ru-RU" sz="4000" dirty="0"/>
          </a:p>
        </p:txBody>
      </p:sp>
      <p:sp>
        <p:nvSpPr>
          <p:cNvPr id="20" name="Левая фигурная скобка 19"/>
          <p:cNvSpPr/>
          <p:nvPr/>
        </p:nvSpPr>
        <p:spPr>
          <a:xfrm rot="16200000" flipH="1">
            <a:off x="4866701" y="144588"/>
            <a:ext cx="566553" cy="8112156"/>
          </a:xfrm>
          <a:prstGeom prst="leftBrace">
            <a:avLst>
              <a:gd name="adj1" fmla="val 34788"/>
              <a:gd name="adj2" fmla="val 5000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90505" y="3403892"/>
            <a:ext cx="1782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100 ta 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281120" y="4415310"/>
            <a:ext cx="35525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-1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50 = -50 </a:t>
            </a:r>
            <a:endParaRPr lang="ru-RU" sz="4000" dirty="0"/>
          </a:p>
        </p:txBody>
      </p:sp>
      <p:sp>
        <p:nvSpPr>
          <p:cNvPr id="23" name="Левая фигурная скобка 22"/>
          <p:cNvSpPr/>
          <p:nvPr/>
        </p:nvSpPr>
        <p:spPr>
          <a:xfrm rot="16200000">
            <a:off x="4538654" y="2052892"/>
            <a:ext cx="886562" cy="8112156"/>
          </a:xfrm>
          <a:prstGeom prst="leftBrace">
            <a:avLst>
              <a:gd name="adj1" fmla="val 34788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268016" y="6294381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 ta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5" name="Левая фигурная скобка 24"/>
          <p:cNvSpPr/>
          <p:nvPr/>
        </p:nvSpPr>
        <p:spPr>
          <a:xfrm rot="16200000">
            <a:off x="8067942" y="4282077"/>
            <a:ext cx="425777" cy="1739446"/>
          </a:xfrm>
          <a:prstGeom prst="leftBrace">
            <a:avLst>
              <a:gd name="adj1" fmla="val 3478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964182" y="5297703"/>
            <a:ext cx="784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-1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4812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 animBg="1"/>
      <p:bldP spid="11" grpId="0"/>
      <p:bldP spid="12" grpId="0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/>
      <p:bldP spid="23" grpId="0" animBg="1"/>
      <p:bldP spid="24" grpId="0"/>
      <p:bldP spid="25" grpId="0" animBg="1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9597</TotalTime>
  <Words>572</Words>
  <Application>Microsoft Office PowerPoint</Application>
  <PresentationFormat>Произвольный</PresentationFormat>
  <Paragraphs>89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631</cp:revision>
  <dcterms:created xsi:type="dcterms:W3CDTF">2020-04-09T07:32:19Z</dcterms:created>
  <dcterms:modified xsi:type="dcterms:W3CDTF">2021-01-18T05:48:34Z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