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451" r:id="rId3"/>
    <p:sldId id="440" r:id="rId4"/>
    <p:sldId id="445" r:id="rId5"/>
    <p:sldId id="435" r:id="rId6"/>
    <p:sldId id="446" r:id="rId7"/>
    <p:sldId id="447" r:id="rId8"/>
    <p:sldId id="448" r:id="rId9"/>
    <p:sldId id="449" r:id="rId10"/>
    <p:sldId id="450" r:id="rId11"/>
    <p:sldId id="365" r:id="rId12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A859"/>
    <a:srgbClr val="D2F4FE"/>
    <a:srgbClr val="D3A31B"/>
    <a:srgbClr val="D8CA16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255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8" y="0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821" y="535879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545357" y="2359342"/>
            <a:ext cx="11231263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72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7200" b="1" dirty="0" smtClean="0">
                <a:solidFill>
                  <a:srgbClr val="002060"/>
                </a:solidFill>
                <a:latin typeface="Arial"/>
                <a:cs typeface="Arial"/>
              </a:rPr>
              <a:t>: MASALALAR YECHISH</a:t>
            </a:r>
            <a:endParaRPr lang="en-US" sz="8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095" y="4341276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18036" y="567641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30082" y="547350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87094" y="2323839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069331" y="3781399"/>
            <a:ext cx="2408793" cy="224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87895" y="139515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366" y="1440832"/>
            <a:ext cx="4184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(- 45) + (- 55)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376" y="2491622"/>
            <a:ext cx="4498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(- 54)  + (- 16)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3366" y="3472145"/>
            <a:ext cx="342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51 + (-11)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376" y="4501545"/>
            <a:ext cx="3464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72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(- 22)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376" y="5412778"/>
            <a:ext cx="5787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(- 35) + (- 45 + 10)=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55502" y="1409257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- 45 – 55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57258" y="1409256"/>
            <a:ext cx="1959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 - 100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68752" y="5328642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- 35 – 35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633048" y="5305995"/>
            <a:ext cx="1645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 -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70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77144" y="2453800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- 54 – 16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78900" y="2453799"/>
            <a:ext cx="1645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 -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70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12782" y="3528442"/>
            <a:ext cx="251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51 – 11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85713" y="3528442"/>
            <a:ext cx="1300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40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07786" y="4548037"/>
            <a:ext cx="2557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72 – 22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7392" y="4536554"/>
            <a:ext cx="1300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50</a:t>
            </a:r>
            <a:endParaRPr lang="ru-RU" sz="4400" dirty="0"/>
          </a:p>
        </p:txBody>
      </p:sp>
      <p:sp>
        <p:nvSpPr>
          <p:cNvPr id="21" name="Стрелка углом вверх 20"/>
          <p:cNvSpPr/>
          <p:nvPr/>
        </p:nvSpPr>
        <p:spPr>
          <a:xfrm rot="1965711">
            <a:off x="238318" y="166887"/>
            <a:ext cx="239098" cy="181916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440210"/>
            <a:ext cx="107064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163-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895-, 896-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897-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8438" t="19986" r="4438" b="37994"/>
          <a:stretch/>
        </p:blipFill>
        <p:spPr>
          <a:xfrm>
            <a:off x="3808512" y="4032498"/>
            <a:ext cx="4680520" cy="2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620712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AYIRISH</a:t>
            </a:r>
            <a:endParaRPr lang="ru-RU" sz="5094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20480" y="3350751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– n = k + (- 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112" y="1402970"/>
            <a:ext cx="13104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kamayuvchiga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ayiriluvchiga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4376" y="439253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11 =  9 + (- 11) = -2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5500" y="5468223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(- 8) =  6 + 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14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688" t="51001" r="13438" b="27989"/>
          <a:stretch/>
        </p:blipFill>
        <p:spPr>
          <a:xfrm>
            <a:off x="264880" y="1873999"/>
            <a:ext cx="12241360" cy="2302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5094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8154" y="289489"/>
            <a:ext cx="5805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JADVALNI TO‘LDIRING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3896" y="3441194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8592" y="3441193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21464" y="3441193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4660" y="3428481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6484" y="3443720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-31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8308" y="3443719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4892" y="3443718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-36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6837" y="3441193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09628" y="3430146"/>
            <a:ext cx="93610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1491" y="1344636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A(1)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6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B(6)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masofani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4136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35" y="2777945"/>
            <a:ext cx="350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136" y="3595701"/>
            <a:ext cx="11861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│a – b │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b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masofa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5865" y="5023076"/>
            <a:ext cx="2634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│1 – 6 │=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3342" y="4968602"/>
            <a:ext cx="2507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│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- 5│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= 5 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14766" y="5977212"/>
            <a:ext cx="24000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6 – 1 = 5</a:t>
            </a:r>
            <a:endParaRPr lang="ru-RU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7272" y="5999654"/>
            <a:ext cx="350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5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9125" y="4968602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48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1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38904" y="297553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Ayirishni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bajaring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112" y="2016274"/>
            <a:ext cx="3387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- 3,8 – 2,2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9480" y="2808362"/>
            <a:ext cx="4451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- 4,9  - (- 4,8) 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809233" y="2016274"/>
            <a:ext cx="3103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- 0,45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0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33140" y="2808362"/>
            <a:ext cx="3164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0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(- 4,1)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11278" y="4094348"/>
                <a:ext cx="3701654" cy="1272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 smtClean="0"/>
                  <a:t> -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dirty="0" smtClean="0"/>
                  <a:t>)</a:t>
                </a:r>
                <a:endParaRPr lang="ru-RU" sz="5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78" y="4094348"/>
                <a:ext cx="3701654" cy="1272656"/>
              </a:xfrm>
              <a:prstGeom prst="rect">
                <a:avLst/>
              </a:prstGeom>
              <a:blipFill rotWithShape="0">
                <a:blip r:embed="rId2"/>
                <a:stretch>
                  <a:fillRect l="-6590" r="-8072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00454" y="1314792"/>
            <a:ext cx="1199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879- masala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388" y="3600450"/>
            <a:ext cx="350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880- masala</a:t>
            </a:r>
            <a:endParaRPr lang="en-U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69738" y="2046933"/>
            <a:ext cx="4578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- 9,31 – (-9,31)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69738" y="2808361"/>
            <a:ext cx="3823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-8,3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(- 9,3)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3880" y="5367004"/>
                <a:ext cx="3118161" cy="1271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 smtClean="0"/>
                  <a:t> -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dirty="0" smtClean="0"/>
                  <a:t>)</a:t>
                </a:r>
                <a:endParaRPr lang="ru-RU" sz="5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80" y="5367004"/>
                <a:ext cx="3118161" cy="1271951"/>
              </a:xfrm>
              <a:prstGeom prst="rect">
                <a:avLst/>
              </a:prstGeom>
              <a:blipFill rotWithShape="0">
                <a:blip r:embed="rId3"/>
                <a:stretch>
                  <a:fillRect l="-8023" r="-9393" b="-14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445954" y="4188553"/>
                <a:ext cx="3496470" cy="12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3)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400" dirty="0" smtClean="0"/>
                  <a:t> -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5400" dirty="0" smtClean="0"/>
                  <a:t>)</a:t>
                </a:r>
                <a:endParaRPr lang="ru-RU" sz="54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954" y="4188553"/>
                <a:ext cx="3496470" cy="1284519"/>
              </a:xfrm>
              <a:prstGeom prst="rect">
                <a:avLst/>
              </a:prstGeom>
              <a:blipFill rotWithShape="0">
                <a:blip r:embed="rId4"/>
                <a:stretch>
                  <a:fillRect l="-6969" r="-8362" b="-14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428223" y="5409020"/>
                <a:ext cx="3143809" cy="1271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4)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5400" dirty="0" smtClean="0"/>
                  <a:t> - (- 1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 smtClean="0"/>
                  <a:t>)</a:t>
                </a:r>
                <a:endParaRPr lang="ru-RU" sz="54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23" y="5409020"/>
                <a:ext cx="3143809" cy="1271695"/>
              </a:xfrm>
              <a:prstGeom prst="rect">
                <a:avLst/>
              </a:prstGeom>
              <a:blipFill rotWithShape="0">
                <a:blip r:embed="rId5"/>
                <a:stretch>
                  <a:fillRect l="-7752" r="-9302" b="-14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8458214" y="4188553"/>
                <a:ext cx="3701654" cy="1268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5)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 smtClean="0"/>
                  <a:t> -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400" dirty="0" smtClean="0"/>
                  <a:t>)</a:t>
                </a:r>
                <a:endParaRPr lang="ru-RU" sz="54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14" y="4188553"/>
                <a:ext cx="3701654" cy="1268681"/>
              </a:xfrm>
              <a:prstGeom prst="rect">
                <a:avLst/>
              </a:prstGeom>
              <a:blipFill rotWithShape="0">
                <a:blip r:embed="rId6"/>
                <a:stretch>
                  <a:fillRect l="-6755" r="-7908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349888" y="5482615"/>
                <a:ext cx="3663182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6)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–(-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7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5400" dirty="0" smtClean="0"/>
                  <a:t> -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1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888" y="5482615"/>
                <a:ext cx="3663182" cy="1283813"/>
              </a:xfrm>
              <a:prstGeom prst="rect">
                <a:avLst/>
              </a:prstGeom>
              <a:blipFill rotWithShape="0">
                <a:blip r:embed="rId7"/>
                <a:stretch>
                  <a:fillRect l="-6822" b="-14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углом вверх 1"/>
          <p:cNvSpPr/>
          <p:nvPr/>
        </p:nvSpPr>
        <p:spPr>
          <a:xfrm>
            <a:off x="171752" y="185594"/>
            <a:ext cx="278672" cy="216024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berilgan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nuqta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orasidagi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masofani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toping: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8112" y="3025627"/>
            <a:ext cx="12597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A(-2), B(2);    C(0), D(4);   E(3), F(5);   M(-3), O(0);  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836" y="4150380"/>
            <a:ext cx="12675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K(-4), L(-1);  P(-1), Q(1);  M(-5), N(-2);  S(-5), T(-1) 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883-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2128" y="1506118"/>
            <a:ext cx="3437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  A(-2), B(2)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6716" y="4441000"/>
            <a:ext cx="3010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M(-3), O(0) 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5636" y="1494850"/>
            <a:ext cx="286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│-2 – 2│ =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22891" y="1465158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│- 4│ = 4,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6716" y="2590244"/>
            <a:ext cx="2467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C(0), D(4)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7411" y="2604532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4 – 0 =  4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1048" y="3540636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E(3), F(5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76150" y="1472354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AB = 4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79600" y="2590244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CD = 4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97411" y="3540636"/>
            <a:ext cx="262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3 =  2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23529" y="4476740"/>
            <a:ext cx="4737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0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(-3) = 0 + 3 = 3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328502" y="3542183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EF = 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332000" y="4513910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MO =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6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14617" y="1506118"/>
            <a:ext cx="3438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2)  K(-4), L(-1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9205" y="4867623"/>
            <a:ext cx="299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S(-5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),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T(-1)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5988" y="1548422"/>
            <a:ext cx="27398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-1 – (-4) = 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27933" y="1596420"/>
            <a:ext cx="266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- 1 + 4 = 3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8232" y="2546811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P(-1),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Q(1)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97346" y="2562743"/>
            <a:ext cx="2125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 – (-1)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0924" y="3744466"/>
            <a:ext cx="3010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M(-5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),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N(-2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76150" y="1585967"/>
            <a:ext cx="1514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KL = 3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79600" y="2518236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PQ = 2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58081" y="3744466"/>
            <a:ext cx="4937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-2 – (-5) = -2 +5 = 3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51512" y="4878978"/>
            <a:ext cx="5080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-1 – (-5) = -1 + 5 = 4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181180" y="3717381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MN = 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332000" y="4940533"/>
            <a:ext cx="154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 = 4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99031" y="2572626"/>
            <a:ext cx="27959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=  1 + 1 =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662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4" grpId="0"/>
      <p:bldP spid="15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97714" y="1285321"/>
            <a:ext cx="1242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Yig‘indini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qavssiz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hisoblang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885-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750" y="2293013"/>
            <a:ext cx="4184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(- 45) + (- 55)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615" y="3362260"/>
            <a:ext cx="4498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(- 54)  + (- 16) 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4176" y="4522855"/>
            <a:ext cx="3422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51 + (-11)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46036" y="2293013"/>
            <a:ext cx="3464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72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(- 22)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8577" y="3427364"/>
            <a:ext cx="54569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5) (- 35) + (- 45 + 10)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6036" y="4561715"/>
            <a:ext cx="4924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-35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(- 25 + 75)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271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9513</TotalTime>
  <Words>617</Words>
  <Application>Microsoft Office PowerPoint</Application>
  <PresentationFormat>Произвольный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623</cp:revision>
  <dcterms:created xsi:type="dcterms:W3CDTF">2020-04-09T07:32:19Z</dcterms:created>
  <dcterms:modified xsi:type="dcterms:W3CDTF">2021-01-18T05:44:34Z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