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440" r:id="rId3"/>
    <p:sldId id="434" r:id="rId4"/>
    <p:sldId id="441" r:id="rId5"/>
    <p:sldId id="438" r:id="rId6"/>
    <p:sldId id="442" r:id="rId7"/>
    <p:sldId id="443" r:id="rId8"/>
    <p:sldId id="444" r:id="rId9"/>
    <p:sldId id="435" r:id="rId10"/>
    <p:sldId id="445" r:id="rId11"/>
    <p:sldId id="365" r:id="rId1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A859"/>
    <a:srgbClr val="D2F4FE"/>
    <a:srgbClr val="D3A31B"/>
    <a:srgbClr val="D8CA16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255" autoAdjust="0"/>
  </p:normalViewPr>
  <p:slideViewPr>
    <p:cSldViewPr>
      <p:cViewPr varScale="1">
        <p:scale>
          <a:sx n="39" d="100"/>
          <a:sy n="39" d="100"/>
        </p:scale>
        <p:origin x="72" y="43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-58186" y="3223891"/>
            <a:ext cx="11231263" cy="2273343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SONLARNI</a:t>
            </a:r>
          </a:p>
          <a:p>
            <a:pPr marL="41385" algn="ctr">
              <a:spcBef>
                <a:spcPts val="246"/>
              </a:spcBef>
            </a:pP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 AYIRISH</a:t>
            </a:r>
            <a:endParaRPr lang="en-US" sz="8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10073208" y="3223891"/>
            <a:ext cx="2570746" cy="250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07983" y="1400484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(*)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o‘rniga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mos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qo‘ying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3648" y="2531526"/>
            <a:ext cx="3308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15 - * = 0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2168" y="3551089"/>
            <a:ext cx="3810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16  - * = -1 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34220" y="2531526"/>
            <a:ext cx="3496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- 5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* = 0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2768" y="3551089"/>
            <a:ext cx="3714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* - (-3) =  4</a:t>
            </a:r>
            <a:endParaRPr lang="ru-RU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877-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163-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891-</a:t>
            </a:r>
            <a:r>
              <a:rPr lang="en-US" sz="4800" b="1" dirty="0" smtClean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892-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893-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894-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38" t="19986" r="4438" b="37994"/>
          <a:stretch/>
        </p:blipFill>
        <p:spPr>
          <a:xfrm>
            <a:off x="3808512" y="4032498"/>
            <a:ext cx="4680520" cy="2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OG‘ZAKI HISOBLAYMIZ</a:t>
            </a:r>
            <a:endParaRPr lang="ru-RU" sz="5094" b="1" dirty="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882639" y="1774606"/>
            <a:ext cx="3266486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58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- 46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=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4011195" y="1774606"/>
            <a:ext cx="1080120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12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629940" y="3035018"/>
            <a:ext cx="3122257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- 45 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30 =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670782" y="2937354"/>
            <a:ext cx="1080120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-15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56813" y="4232353"/>
            <a:ext cx="4362925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- 55 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- 45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=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4030001" y="4146005"/>
            <a:ext cx="2204374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-100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7138483" y="1779194"/>
            <a:ext cx="3122257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- 62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0 =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auto">
          <a:xfrm>
            <a:off x="9891192" y="1774607"/>
            <a:ext cx="1080120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-62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7308995" y="2928800"/>
            <a:ext cx="3122257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 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93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3 =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10134196" y="2923933"/>
            <a:ext cx="1080120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0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7480920" y="4078344"/>
            <a:ext cx="3320875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85</a:t>
            </a:r>
            <a:r>
              <a:rPr lang="ru-RU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(- 87) =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10674256" y="4075801"/>
            <a:ext cx="1080120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dirty="0" smtClean="0">
                <a:solidFill>
                  <a:srgbClr val="000066"/>
                </a:solidFill>
                <a:ea typeface="SimSun-ExtB" panose="02010609060101010101" pitchFamily="49" charset="-122"/>
                <a:cs typeface="Arial" panose="020B0604020202020204" pitchFamily="34" charset="0"/>
              </a:rPr>
              <a:t>-2</a:t>
            </a:r>
            <a:endParaRPr lang="en-US" altLang="ru-RU" sz="4400" b="1" dirty="0">
              <a:solidFill>
                <a:srgbClr val="000066"/>
              </a:solidFill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66" grpId="0"/>
      <p:bldP spid="74" grpId="0"/>
      <p:bldP spid="77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620712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AYIRISH</a:t>
            </a:r>
            <a:endParaRPr lang="ru-RU" sz="5094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5739" y="1368202"/>
            <a:ext cx="12348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ayirmasi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aytiladiki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ayirmani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ayriluvchiga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qo‘shganda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kamayuvchi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046" y="330719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– 3 = 6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+ 3 = 9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2494" y="3147553"/>
            <a:ext cx="564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 = (k - n)</a:t>
            </a:r>
          </a:p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 - n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n = 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266" y="4522050"/>
            <a:ext cx="4350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3 =  6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+ (- 3) = 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482" y="5994483"/>
            <a:ext cx="638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=  9 + (- 3)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620712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XULOSA</a:t>
            </a:r>
            <a:endParaRPr lang="ru-RU" sz="5094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541492" y="4422629"/>
            <a:ext cx="9318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n = k + (- n)</a:t>
            </a:r>
          </a:p>
          <a:p>
            <a:pPr algn="ctr"/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(-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+ n =</a:t>
            </a:r>
            <a:endParaRPr lang="ru-R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408" y="2376314"/>
            <a:ext cx="12190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kamayuvchiga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ayiriluvchiga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953" y="1354295"/>
            <a:ext cx="638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=  9 + (- 3)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2768" y="5415416"/>
            <a:ext cx="4373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+ ((-n) + n) = k</a:t>
            </a:r>
            <a:endParaRPr lang="ru-R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5094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12568" y="1656234"/>
            <a:ext cx="4267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n = k + (- n)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440360" y="2880370"/>
            <a:ext cx="412089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9 =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440360" y="3745558"/>
            <a:ext cx="412089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=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440360" y="4609158"/>
            <a:ext cx="412089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9 =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440360" y="5545783"/>
            <a:ext cx="412089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=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561255" y="2880370"/>
            <a:ext cx="39661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(– 9) 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561255" y="3745558"/>
            <a:ext cx="39661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+ 9 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561255" y="4609158"/>
            <a:ext cx="39661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(– 9) 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561255" y="5545783"/>
            <a:ext cx="39661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13460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620712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XULOSA</a:t>
            </a:r>
            <a:endParaRPr lang="ru-RU" sz="5094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32248" y="349893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 25 – 37 =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685" y="1298856"/>
            <a:ext cx="12190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4576" y="3456434"/>
            <a:ext cx="3010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25 + (-37) =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5182" y="3468628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2248" y="442620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4,8 – 6,9 =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2608" y="4425947"/>
            <a:ext cx="3296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4,8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(-6,9)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68952" y="4377639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-2,1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50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XULOSA</a:t>
            </a:r>
            <a:endParaRPr lang="ru-RU" sz="5094" b="1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24136" y="1944266"/>
            <a:ext cx="3773711" cy="446992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1027500">
              <a:defRPr>
                <a:latin typeface="+mn-lt"/>
                <a:ea typeface="+mn-ea"/>
                <a:cs typeface="+mn-cs"/>
              </a:defRPr>
            </a:lvl2pPr>
            <a:lvl3pPr marL="2055000">
              <a:defRPr>
                <a:latin typeface="+mn-lt"/>
                <a:ea typeface="+mn-ea"/>
                <a:cs typeface="+mn-cs"/>
              </a:defRPr>
            </a:lvl3pPr>
            <a:lvl4pPr marL="3082500">
              <a:defRPr>
                <a:latin typeface="+mn-lt"/>
                <a:ea typeface="+mn-ea"/>
                <a:cs typeface="+mn-cs"/>
              </a:defRPr>
            </a:lvl4pPr>
            <a:lvl5pPr marL="4110000">
              <a:defRPr>
                <a:latin typeface="+mn-lt"/>
                <a:ea typeface="+mn-ea"/>
                <a:cs typeface="+mn-cs"/>
              </a:defRPr>
            </a:lvl5pPr>
            <a:lvl6pPr marL="5137502">
              <a:defRPr>
                <a:latin typeface="+mn-lt"/>
                <a:ea typeface="+mn-ea"/>
                <a:cs typeface="+mn-cs"/>
              </a:defRPr>
            </a:lvl6pPr>
            <a:lvl7pPr marL="6165001">
              <a:defRPr>
                <a:latin typeface="+mn-lt"/>
                <a:ea typeface="+mn-ea"/>
                <a:cs typeface="+mn-cs"/>
              </a:defRPr>
            </a:lvl7pPr>
            <a:lvl8pPr marL="7192501">
              <a:defRPr>
                <a:latin typeface="+mn-lt"/>
                <a:ea typeface="+mn-ea"/>
                <a:cs typeface="+mn-cs"/>
              </a:defRPr>
            </a:lvl8pPr>
            <a:lvl9pPr marL="8220002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ru-RU" altLang="ru-RU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136" y="1365077"/>
            <a:ext cx="1219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ayiriluvchidan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9044" y="2840391"/>
            <a:ext cx="1219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ayiriluvchidan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9094" y="4398235"/>
            <a:ext cx="1219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ayiriluvchi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1110" y="5823512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5094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9907" y="1461904"/>
            <a:ext cx="2339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– 63 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5719" y="2244492"/>
            <a:ext cx="2653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- 65 – 45 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2856" y="4620756"/>
            <a:ext cx="3424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– ( - 6,5) 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2248" y="3869514"/>
            <a:ext cx="345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 - 52) 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9905" y="3036580"/>
            <a:ext cx="2339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– 61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4432" y="5484852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(- 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9008" y="1468304"/>
            <a:ext cx="3124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63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807" y="2211784"/>
            <a:ext cx="3438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- 65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45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57191" y="4620756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6,5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27888" y="3864800"/>
            <a:ext cx="2525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31807" y="3005540"/>
            <a:ext cx="3124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61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78591" y="5484852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28917" y="1440210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24416" y="2141875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75415" y="2988122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12683" y="381647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8606" y="4546287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28482" y="5460281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ru-RU" altLang="ru-RU" sz="4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0834" y="186951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Ayirishni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almashtirng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800" y="2016274"/>
            <a:ext cx="3103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- 84 - 16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2168" y="2808362"/>
            <a:ext cx="3260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-16  - 14 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3138" y="2016274"/>
            <a:ext cx="3823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- 36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(- 30)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2768" y="2808362"/>
            <a:ext cx="3666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- 80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(- 80)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800" y="4471022"/>
            <a:ext cx="4842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- 13 – (-7) + (-7)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2168" y="5400650"/>
            <a:ext cx="4842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-3 + (-8) – (-13)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3138" y="4471022"/>
            <a:ext cx="5019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72 – (-12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–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104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12768" y="5400650"/>
            <a:ext cx="5501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- 15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(- 14) + (-24)</a:t>
            </a:r>
            <a:endParaRPr lang="ru-RU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200454" y="1314792"/>
            <a:ext cx="1199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873-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388" y="3600450"/>
            <a:ext cx="350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875-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9341</TotalTime>
  <Words>560</Words>
  <Application>Microsoft Office PowerPoint</Application>
  <PresentationFormat>Произвольный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SimSun-ExtB</vt:lpstr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User</cp:lastModifiedBy>
  <cp:revision>607</cp:revision>
  <dcterms:created xsi:type="dcterms:W3CDTF">2020-04-09T07:32:19Z</dcterms:created>
  <dcterms:modified xsi:type="dcterms:W3CDTF">2021-01-08T08:50:06Z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