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4" r:id="rId2"/>
    <p:sldId id="454" r:id="rId3"/>
    <p:sldId id="472" r:id="rId4"/>
    <p:sldId id="471" r:id="rId5"/>
    <p:sldId id="473" r:id="rId6"/>
    <p:sldId id="465" r:id="rId7"/>
    <p:sldId id="474" r:id="rId8"/>
    <p:sldId id="475" r:id="rId9"/>
    <p:sldId id="476" r:id="rId10"/>
    <p:sldId id="470" r:id="rId11"/>
    <p:sldId id="458" r:id="rId12"/>
    <p:sldId id="466" r:id="rId13"/>
    <p:sldId id="461" r:id="rId14"/>
    <p:sldId id="477" r:id="rId15"/>
    <p:sldId id="317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02" autoAdjust="0"/>
    <p:restoredTop sz="91316" autoAdjust="0"/>
  </p:normalViewPr>
  <p:slideViewPr>
    <p:cSldViewPr>
      <p:cViewPr varScale="1">
        <p:scale>
          <a:sx n="67" d="100"/>
          <a:sy n="67" d="100"/>
        </p:scale>
        <p:origin x="492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4C7C25-456F-4295-9D10-B3D7B87878DA}" type="slidenum">
              <a:rPr lang="ru-RU"/>
              <a:pPr/>
              <a:t>3</a:t>
            </a:fld>
            <a:endParaRPr lang="ru-RU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Опишите показания термометра</a:t>
            </a:r>
          </a:p>
          <a:p>
            <a:r>
              <a:rPr lang="ru-RU"/>
              <a:t>Опишите показания термометра</a:t>
            </a:r>
          </a:p>
          <a:p>
            <a:r>
              <a:rPr lang="ru-RU"/>
              <a:t>Опишите показания термометра.</a:t>
            </a:r>
          </a:p>
        </p:txBody>
      </p:sp>
    </p:spTree>
    <p:extLst>
      <p:ext uri="{BB962C8B-B14F-4D97-AF65-F5344CB8AC3E}">
        <p14:creationId xmlns:p14="http://schemas.microsoft.com/office/powerpoint/2010/main" val="257167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9DED49-723B-4936-A012-715C466087A1}" type="slidenum">
              <a:rPr lang="ru-RU"/>
              <a:pPr/>
              <a:t>4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Опишите показания термометра</a:t>
            </a:r>
          </a:p>
        </p:txBody>
      </p:sp>
    </p:spTree>
    <p:extLst>
      <p:ext uri="{BB962C8B-B14F-4D97-AF65-F5344CB8AC3E}">
        <p14:creationId xmlns:p14="http://schemas.microsoft.com/office/powerpoint/2010/main" val="121963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19F8CB-C64F-41CD-A3E3-56416341BA25}" type="slidenum">
              <a:rPr lang="ru-RU"/>
              <a:pPr/>
              <a:t>5</a:t>
            </a:fld>
            <a:endParaRPr lang="ru-RU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Опишите показания термометра</a:t>
            </a:r>
          </a:p>
        </p:txBody>
      </p:sp>
    </p:spTree>
    <p:extLst>
      <p:ext uri="{BB962C8B-B14F-4D97-AF65-F5344CB8AC3E}">
        <p14:creationId xmlns:p14="http://schemas.microsoft.com/office/powerpoint/2010/main" val="2728417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3533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807137" y="2451714"/>
            <a:ext cx="9129260" cy="224731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MUSBAT VA MANFIY SONLAR. BUTUN SONLAR HAQIDA TUSHUNCHA</a:t>
            </a:r>
            <a:endParaRPr lang="en-US" sz="8000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73710"/>
            <a:chOff x="439458" y="322808"/>
            <a:chExt cx="4985770" cy="57367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56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69453" y="2507323"/>
            <a:ext cx="2858073" cy="26456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230887" y="2451714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230887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4120" y="756895"/>
            <a:ext cx="1838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69889" y="301032"/>
            <a:ext cx="12061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2"/>
          <p:cNvSpPr>
            <a:spLocks noChangeShapeType="1"/>
          </p:cNvSpPr>
          <p:nvPr/>
        </p:nvSpPr>
        <p:spPr bwMode="auto">
          <a:xfrm>
            <a:off x="1628423" y="1821895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1628423" y="189357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1628423" y="196691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1628423" y="20385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1628423" y="211193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1628423" y="218527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1628423" y="225861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1628423" y="233029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1628423" y="2401967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1628423" y="247531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1628423" y="2548652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1628423" y="26203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1628423" y="269367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1628423" y="276701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1628423" y="28386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1628423" y="29103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" name="Line 18"/>
          <p:cNvSpPr>
            <a:spLocks noChangeShapeType="1"/>
          </p:cNvSpPr>
          <p:nvPr/>
        </p:nvSpPr>
        <p:spPr bwMode="auto">
          <a:xfrm>
            <a:off x="1628423" y="298370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1628423" y="305704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" name="Line 20"/>
          <p:cNvSpPr>
            <a:spLocks noChangeShapeType="1"/>
          </p:cNvSpPr>
          <p:nvPr/>
        </p:nvSpPr>
        <p:spPr bwMode="auto">
          <a:xfrm>
            <a:off x="1628423" y="313039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>
            <a:off x="1628423" y="3202067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>
            <a:off x="1628423" y="3275410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3" name="Line 23"/>
          <p:cNvSpPr>
            <a:spLocks noChangeShapeType="1"/>
          </p:cNvSpPr>
          <p:nvPr/>
        </p:nvSpPr>
        <p:spPr bwMode="auto">
          <a:xfrm>
            <a:off x="1628423" y="3348752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4" name="Line 24"/>
          <p:cNvSpPr>
            <a:spLocks noChangeShapeType="1"/>
          </p:cNvSpPr>
          <p:nvPr/>
        </p:nvSpPr>
        <p:spPr bwMode="auto">
          <a:xfrm>
            <a:off x="1628423" y="34204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5" name="Line 25"/>
          <p:cNvSpPr>
            <a:spLocks noChangeShapeType="1"/>
          </p:cNvSpPr>
          <p:nvPr/>
        </p:nvSpPr>
        <p:spPr bwMode="auto">
          <a:xfrm>
            <a:off x="1628423" y="34921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6" name="Line 26"/>
          <p:cNvSpPr>
            <a:spLocks noChangeShapeType="1"/>
          </p:cNvSpPr>
          <p:nvPr/>
        </p:nvSpPr>
        <p:spPr bwMode="auto">
          <a:xfrm>
            <a:off x="1628423" y="356544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7" name="Line 27"/>
          <p:cNvSpPr>
            <a:spLocks noChangeShapeType="1"/>
          </p:cNvSpPr>
          <p:nvPr/>
        </p:nvSpPr>
        <p:spPr bwMode="auto">
          <a:xfrm>
            <a:off x="1628423" y="36387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8" name="Line 28"/>
          <p:cNvSpPr>
            <a:spLocks noChangeShapeType="1"/>
          </p:cNvSpPr>
          <p:nvPr/>
        </p:nvSpPr>
        <p:spPr bwMode="auto">
          <a:xfrm>
            <a:off x="1628423" y="37104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9" name="Line 29"/>
          <p:cNvSpPr>
            <a:spLocks noChangeShapeType="1"/>
          </p:cNvSpPr>
          <p:nvPr/>
        </p:nvSpPr>
        <p:spPr bwMode="auto">
          <a:xfrm>
            <a:off x="1628423" y="378380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0" name="Line 30"/>
          <p:cNvSpPr>
            <a:spLocks noChangeShapeType="1"/>
          </p:cNvSpPr>
          <p:nvPr/>
        </p:nvSpPr>
        <p:spPr bwMode="auto">
          <a:xfrm>
            <a:off x="1628423" y="385714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1" name="Line 31"/>
          <p:cNvSpPr>
            <a:spLocks noChangeShapeType="1"/>
          </p:cNvSpPr>
          <p:nvPr/>
        </p:nvSpPr>
        <p:spPr bwMode="auto">
          <a:xfrm>
            <a:off x="1628423" y="392882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2" name="Line 32"/>
          <p:cNvSpPr>
            <a:spLocks noChangeShapeType="1"/>
          </p:cNvSpPr>
          <p:nvPr/>
        </p:nvSpPr>
        <p:spPr bwMode="auto">
          <a:xfrm>
            <a:off x="1628423" y="4000500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3" name="Line 33"/>
          <p:cNvSpPr>
            <a:spLocks noChangeShapeType="1"/>
          </p:cNvSpPr>
          <p:nvPr/>
        </p:nvSpPr>
        <p:spPr bwMode="auto">
          <a:xfrm>
            <a:off x="1628423" y="407384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4" name="Line 34"/>
          <p:cNvSpPr>
            <a:spLocks noChangeShapeType="1"/>
          </p:cNvSpPr>
          <p:nvPr/>
        </p:nvSpPr>
        <p:spPr bwMode="auto">
          <a:xfrm>
            <a:off x="1628423" y="414718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5" name="Line 35"/>
          <p:cNvSpPr>
            <a:spLocks noChangeShapeType="1"/>
          </p:cNvSpPr>
          <p:nvPr/>
        </p:nvSpPr>
        <p:spPr bwMode="auto">
          <a:xfrm>
            <a:off x="1628423" y="42205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6" name="Line 36"/>
          <p:cNvSpPr>
            <a:spLocks noChangeShapeType="1"/>
          </p:cNvSpPr>
          <p:nvPr/>
        </p:nvSpPr>
        <p:spPr bwMode="auto">
          <a:xfrm>
            <a:off x="1628423" y="42922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7" name="Line 37"/>
          <p:cNvSpPr>
            <a:spLocks noChangeShapeType="1"/>
          </p:cNvSpPr>
          <p:nvPr/>
        </p:nvSpPr>
        <p:spPr bwMode="auto">
          <a:xfrm>
            <a:off x="1628423" y="436387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8" name="Line 38"/>
          <p:cNvSpPr>
            <a:spLocks noChangeShapeType="1"/>
          </p:cNvSpPr>
          <p:nvPr/>
        </p:nvSpPr>
        <p:spPr bwMode="auto">
          <a:xfrm>
            <a:off x="1628423" y="443722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49" name="Line 39"/>
          <p:cNvSpPr>
            <a:spLocks noChangeShapeType="1"/>
          </p:cNvSpPr>
          <p:nvPr/>
        </p:nvSpPr>
        <p:spPr bwMode="auto">
          <a:xfrm>
            <a:off x="1628423" y="45105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0" name="Line 40"/>
          <p:cNvSpPr>
            <a:spLocks noChangeShapeType="1"/>
          </p:cNvSpPr>
          <p:nvPr/>
        </p:nvSpPr>
        <p:spPr bwMode="auto">
          <a:xfrm>
            <a:off x="1628423" y="458224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1" name="Line 41"/>
          <p:cNvSpPr>
            <a:spLocks noChangeShapeType="1"/>
          </p:cNvSpPr>
          <p:nvPr/>
        </p:nvSpPr>
        <p:spPr bwMode="auto">
          <a:xfrm>
            <a:off x="1628423" y="4655582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2" name="Line 42"/>
          <p:cNvSpPr>
            <a:spLocks noChangeShapeType="1"/>
          </p:cNvSpPr>
          <p:nvPr/>
        </p:nvSpPr>
        <p:spPr bwMode="auto">
          <a:xfrm>
            <a:off x="1628423" y="4728925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3" name="Line 43"/>
          <p:cNvSpPr>
            <a:spLocks noChangeShapeType="1"/>
          </p:cNvSpPr>
          <p:nvPr/>
        </p:nvSpPr>
        <p:spPr bwMode="auto">
          <a:xfrm>
            <a:off x="1628423" y="480060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4" name="Line 44"/>
          <p:cNvSpPr>
            <a:spLocks noChangeShapeType="1"/>
          </p:cNvSpPr>
          <p:nvPr/>
        </p:nvSpPr>
        <p:spPr bwMode="auto">
          <a:xfrm>
            <a:off x="1628423" y="487227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5" name="Line 45"/>
          <p:cNvSpPr>
            <a:spLocks noChangeShapeType="1"/>
          </p:cNvSpPr>
          <p:nvPr/>
        </p:nvSpPr>
        <p:spPr bwMode="auto">
          <a:xfrm>
            <a:off x="1628423" y="494561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>
            <a:off x="1628423" y="501896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7" name="Line 47"/>
          <p:cNvSpPr>
            <a:spLocks noChangeShapeType="1"/>
          </p:cNvSpPr>
          <p:nvPr/>
        </p:nvSpPr>
        <p:spPr bwMode="auto">
          <a:xfrm>
            <a:off x="1628423" y="50923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8" name="Line 48"/>
          <p:cNvSpPr>
            <a:spLocks noChangeShapeType="1"/>
          </p:cNvSpPr>
          <p:nvPr/>
        </p:nvSpPr>
        <p:spPr bwMode="auto">
          <a:xfrm>
            <a:off x="1628423" y="516397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59" name="Line 49"/>
          <p:cNvSpPr>
            <a:spLocks noChangeShapeType="1"/>
          </p:cNvSpPr>
          <p:nvPr/>
        </p:nvSpPr>
        <p:spPr bwMode="auto">
          <a:xfrm>
            <a:off x="1628423" y="523732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60" name="Line 50"/>
          <p:cNvSpPr>
            <a:spLocks noChangeShapeType="1"/>
          </p:cNvSpPr>
          <p:nvPr/>
        </p:nvSpPr>
        <p:spPr bwMode="auto">
          <a:xfrm>
            <a:off x="1628423" y="53106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61" name="Line 51"/>
          <p:cNvSpPr>
            <a:spLocks noChangeShapeType="1"/>
          </p:cNvSpPr>
          <p:nvPr/>
        </p:nvSpPr>
        <p:spPr bwMode="auto">
          <a:xfrm>
            <a:off x="1628423" y="538234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62" name="Text Box 52"/>
          <p:cNvSpPr txBox="1">
            <a:spLocks noChangeArrowheads="1"/>
          </p:cNvSpPr>
          <p:nvPr/>
        </p:nvSpPr>
        <p:spPr bwMode="auto">
          <a:xfrm>
            <a:off x="2269208" y="3058718"/>
            <a:ext cx="5653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3" name="Text Box 53"/>
          <p:cNvSpPr txBox="1">
            <a:spLocks noChangeArrowheads="1"/>
          </p:cNvSpPr>
          <p:nvPr/>
        </p:nvSpPr>
        <p:spPr bwMode="auto">
          <a:xfrm>
            <a:off x="2269208" y="3768806"/>
            <a:ext cx="770617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64" name="Text Box 54"/>
          <p:cNvSpPr txBox="1">
            <a:spLocks noChangeArrowheads="1"/>
          </p:cNvSpPr>
          <p:nvPr/>
        </p:nvSpPr>
        <p:spPr bwMode="auto">
          <a:xfrm>
            <a:off x="2269208" y="4488896"/>
            <a:ext cx="770617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65" name="Text Box 55"/>
          <p:cNvSpPr txBox="1">
            <a:spLocks noChangeArrowheads="1"/>
          </p:cNvSpPr>
          <p:nvPr/>
        </p:nvSpPr>
        <p:spPr bwMode="auto">
          <a:xfrm>
            <a:off x="2269208" y="1601869"/>
            <a:ext cx="770617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  <a:endParaRPr lang="ru-RU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" name="Text Box 56"/>
          <p:cNvSpPr txBox="1">
            <a:spLocks noChangeArrowheads="1"/>
          </p:cNvSpPr>
          <p:nvPr/>
        </p:nvSpPr>
        <p:spPr bwMode="auto">
          <a:xfrm>
            <a:off x="2269208" y="2330293"/>
            <a:ext cx="770617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67" name="Line 57"/>
          <p:cNvSpPr>
            <a:spLocks noChangeShapeType="1"/>
          </p:cNvSpPr>
          <p:nvPr/>
        </p:nvSpPr>
        <p:spPr bwMode="auto">
          <a:xfrm>
            <a:off x="1636800" y="1453515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68" name="Line 58"/>
          <p:cNvSpPr>
            <a:spLocks noChangeShapeType="1"/>
          </p:cNvSpPr>
          <p:nvPr/>
        </p:nvSpPr>
        <p:spPr bwMode="auto">
          <a:xfrm>
            <a:off x="1636800" y="152685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69" name="Line 59"/>
          <p:cNvSpPr>
            <a:spLocks noChangeShapeType="1"/>
          </p:cNvSpPr>
          <p:nvPr/>
        </p:nvSpPr>
        <p:spPr bwMode="auto">
          <a:xfrm>
            <a:off x="1636800" y="160020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0" name="Line 60"/>
          <p:cNvSpPr>
            <a:spLocks noChangeShapeType="1"/>
          </p:cNvSpPr>
          <p:nvPr/>
        </p:nvSpPr>
        <p:spPr bwMode="auto">
          <a:xfrm>
            <a:off x="1636800" y="167187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1" name="Line 61"/>
          <p:cNvSpPr>
            <a:spLocks noChangeShapeType="1"/>
          </p:cNvSpPr>
          <p:nvPr/>
        </p:nvSpPr>
        <p:spPr bwMode="auto">
          <a:xfrm>
            <a:off x="1636800" y="174355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2" name="Rectangle 62"/>
          <p:cNvSpPr>
            <a:spLocks noChangeArrowheads="1"/>
          </p:cNvSpPr>
          <p:nvPr/>
        </p:nvSpPr>
        <p:spPr bwMode="auto">
          <a:xfrm>
            <a:off x="1946723" y="1458516"/>
            <a:ext cx="87951" cy="443222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3" name="Line 63"/>
          <p:cNvSpPr>
            <a:spLocks noChangeShapeType="1"/>
          </p:cNvSpPr>
          <p:nvPr/>
        </p:nvSpPr>
        <p:spPr bwMode="auto">
          <a:xfrm>
            <a:off x="3818817" y="1821895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4" name="Line 64"/>
          <p:cNvSpPr>
            <a:spLocks noChangeShapeType="1"/>
          </p:cNvSpPr>
          <p:nvPr/>
        </p:nvSpPr>
        <p:spPr bwMode="auto">
          <a:xfrm>
            <a:off x="3818817" y="189357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5" name="Line 65"/>
          <p:cNvSpPr>
            <a:spLocks noChangeShapeType="1"/>
          </p:cNvSpPr>
          <p:nvPr/>
        </p:nvSpPr>
        <p:spPr bwMode="auto">
          <a:xfrm>
            <a:off x="3818817" y="196691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6" name="Line 66"/>
          <p:cNvSpPr>
            <a:spLocks noChangeShapeType="1"/>
          </p:cNvSpPr>
          <p:nvPr/>
        </p:nvSpPr>
        <p:spPr bwMode="auto">
          <a:xfrm>
            <a:off x="3818817" y="20385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7" name="Line 67"/>
          <p:cNvSpPr>
            <a:spLocks noChangeShapeType="1"/>
          </p:cNvSpPr>
          <p:nvPr/>
        </p:nvSpPr>
        <p:spPr bwMode="auto">
          <a:xfrm>
            <a:off x="3818817" y="211193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8" name="Line 68"/>
          <p:cNvSpPr>
            <a:spLocks noChangeShapeType="1"/>
          </p:cNvSpPr>
          <p:nvPr/>
        </p:nvSpPr>
        <p:spPr bwMode="auto">
          <a:xfrm>
            <a:off x="3818817" y="218527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79" name="Line 69"/>
          <p:cNvSpPr>
            <a:spLocks noChangeShapeType="1"/>
          </p:cNvSpPr>
          <p:nvPr/>
        </p:nvSpPr>
        <p:spPr bwMode="auto">
          <a:xfrm>
            <a:off x="3818817" y="225861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0" name="Line 70"/>
          <p:cNvSpPr>
            <a:spLocks noChangeShapeType="1"/>
          </p:cNvSpPr>
          <p:nvPr/>
        </p:nvSpPr>
        <p:spPr bwMode="auto">
          <a:xfrm>
            <a:off x="3818817" y="233029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1" name="Line 71"/>
          <p:cNvSpPr>
            <a:spLocks noChangeShapeType="1"/>
          </p:cNvSpPr>
          <p:nvPr/>
        </p:nvSpPr>
        <p:spPr bwMode="auto">
          <a:xfrm>
            <a:off x="3818817" y="2401967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2" name="Line 72"/>
          <p:cNvSpPr>
            <a:spLocks noChangeShapeType="1"/>
          </p:cNvSpPr>
          <p:nvPr/>
        </p:nvSpPr>
        <p:spPr bwMode="auto">
          <a:xfrm>
            <a:off x="3818817" y="247531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3" name="Line 73"/>
          <p:cNvSpPr>
            <a:spLocks noChangeShapeType="1"/>
          </p:cNvSpPr>
          <p:nvPr/>
        </p:nvSpPr>
        <p:spPr bwMode="auto">
          <a:xfrm>
            <a:off x="3818817" y="2548652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4" name="Line 74"/>
          <p:cNvSpPr>
            <a:spLocks noChangeShapeType="1"/>
          </p:cNvSpPr>
          <p:nvPr/>
        </p:nvSpPr>
        <p:spPr bwMode="auto">
          <a:xfrm>
            <a:off x="3818817" y="26203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5" name="Line 75"/>
          <p:cNvSpPr>
            <a:spLocks noChangeShapeType="1"/>
          </p:cNvSpPr>
          <p:nvPr/>
        </p:nvSpPr>
        <p:spPr bwMode="auto">
          <a:xfrm>
            <a:off x="3818817" y="269367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6" name="Line 76"/>
          <p:cNvSpPr>
            <a:spLocks noChangeShapeType="1"/>
          </p:cNvSpPr>
          <p:nvPr/>
        </p:nvSpPr>
        <p:spPr bwMode="auto">
          <a:xfrm>
            <a:off x="3818817" y="276701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7" name="Line 77"/>
          <p:cNvSpPr>
            <a:spLocks noChangeShapeType="1"/>
          </p:cNvSpPr>
          <p:nvPr/>
        </p:nvSpPr>
        <p:spPr bwMode="auto">
          <a:xfrm>
            <a:off x="3818817" y="28386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8" name="Line 78"/>
          <p:cNvSpPr>
            <a:spLocks noChangeShapeType="1"/>
          </p:cNvSpPr>
          <p:nvPr/>
        </p:nvSpPr>
        <p:spPr bwMode="auto">
          <a:xfrm>
            <a:off x="3818817" y="29103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89" name="Line 79"/>
          <p:cNvSpPr>
            <a:spLocks noChangeShapeType="1"/>
          </p:cNvSpPr>
          <p:nvPr/>
        </p:nvSpPr>
        <p:spPr bwMode="auto">
          <a:xfrm>
            <a:off x="3818817" y="298370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0" name="Line 80"/>
          <p:cNvSpPr>
            <a:spLocks noChangeShapeType="1"/>
          </p:cNvSpPr>
          <p:nvPr/>
        </p:nvSpPr>
        <p:spPr bwMode="auto">
          <a:xfrm>
            <a:off x="3818817" y="305704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1" name="Line 81"/>
          <p:cNvSpPr>
            <a:spLocks noChangeShapeType="1"/>
          </p:cNvSpPr>
          <p:nvPr/>
        </p:nvSpPr>
        <p:spPr bwMode="auto">
          <a:xfrm>
            <a:off x="3818817" y="313039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2" name="Line 82"/>
          <p:cNvSpPr>
            <a:spLocks noChangeShapeType="1"/>
          </p:cNvSpPr>
          <p:nvPr/>
        </p:nvSpPr>
        <p:spPr bwMode="auto">
          <a:xfrm>
            <a:off x="3818817" y="3202067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3" name="Line 83"/>
          <p:cNvSpPr>
            <a:spLocks noChangeShapeType="1"/>
          </p:cNvSpPr>
          <p:nvPr/>
        </p:nvSpPr>
        <p:spPr bwMode="auto">
          <a:xfrm>
            <a:off x="3818817" y="3275410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4" name="Line 84"/>
          <p:cNvSpPr>
            <a:spLocks noChangeShapeType="1"/>
          </p:cNvSpPr>
          <p:nvPr/>
        </p:nvSpPr>
        <p:spPr bwMode="auto">
          <a:xfrm>
            <a:off x="3818817" y="3348752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5" name="Line 85"/>
          <p:cNvSpPr>
            <a:spLocks noChangeShapeType="1"/>
          </p:cNvSpPr>
          <p:nvPr/>
        </p:nvSpPr>
        <p:spPr bwMode="auto">
          <a:xfrm>
            <a:off x="3818817" y="34204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6" name="Line 86"/>
          <p:cNvSpPr>
            <a:spLocks noChangeShapeType="1"/>
          </p:cNvSpPr>
          <p:nvPr/>
        </p:nvSpPr>
        <p:spPr bwMode="auto">
          <a:xfrm>
            <a:off x="3818817" y="34921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7" name="Line 87"/>
          <p:cNvSpPr>
            <a:spLocks noChangeShapeType="1"/>
          </p:cNvSpPr>
          <p:nvPr/>
        </p:nvSpPr>
        <p:spPr bwMode="auto">
          <a:xfrm>
            <a:off x="3818817" y="356544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8" name="Line 88"/>
          <p:cNvSpPr>
            <a:spLocks noChangeShapeType="1"/>
          </p:cNvSpPr>
          <p:nvPr/>
        </p:nvSpPr>
        <p:spPr bwMode="auto">
          <a:xfrm>
            <a:off x="3818817" y="36387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99" name="Line 89"/>
          <p:cNvSpPr>
            <a:spLocks noChangeShapeType="1"/>
          </p:cNvSpPr>
          <p:nvPr/>
        </p:nvSpPr>
        <p:spPr bwMode="auto">
          <a:xfrm>
            <a:off x="3818817" y="37104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0" name="Line 90"/>
          <p:cNvSpPr>
            <a:spLocks noChangeShapeType="1"/>
          </p:cNvSpPr>
          <p:nvPr/>
        </p:nvSpPr>
        <p:spPr bwMode="auto">
          <a:xfrm>
            <a:off x="3818817" y="378380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1" name="Line 91"/>
          <p:cNvSpPr>
            <a:spLocks noChangeShapeType="1"/>
          </p:cNvSpPr>
          <p:nvPr/>
        </p:nvSpPr>
        <p:spPr bwMode="auto">
          <a:xfrm>
            <a:off x="3818817" y="385714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2" name="Line 92"/>
          <p:cNvSpPr>
            <a:spLocks noChangeShapeType="1"/>
          </p:cNvSpPr>
          <p:nvPr/>
        </p:nvSpPr>
        <p:spPr bwMode="auto">
          <a:xfrm>
            <a:off x="3818817" y="392882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3" name="Line 93"/>
          <p:cNvSpPr>
            <a:spLocks noChangeShapeType="1"/>
          </p:cNvSpPr>
          <p:nvPr/>
        </p:nvSpPr>
        <p:spPr bwMode="auto">
          <a:xfrm>
            <a:off x="3818817" y="4000500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4" name="Line 94"/>
          <p:cNvSpPr>
            <a:spLocks noChangeShapeType="1"/>
          </p:cNvSpPr>
          <p:nvPr/>
        </p:nvSpPr>
        <p:spPr bwMode="auto">
          <a:xfrm>
            <a:off x="3818817" y="407384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5" name="Line 95"/>
          <p:cNvSpPr>
            <a:spLocks noChangeShapeType="1"/>
          </p:cNvSpPr>
          <p:nvPr/>
        </p:nvSpPr>
        <p:spPr bwMode="auto">
          <a:xfrm>
            <a:off x="3818817" y="414718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6" name="Line 96"/>
          <p:cNvSpPr>
            <a:spLocks noChangeShapeType="1"/>
          </p:cNvSpPr>
          <p:nvPr/>
        </p:nvSpPr>
        <p:spPr bwMode="auto">
          <a:xfrm>
            <a:off x="3818817" y="42205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7" name="Line 97"/>
          <p:cNvSpPr>
            <a:spLocks noChangeShapeType="1"/>
          </p:cNvSpPr>
          <p:nvPr/>
        </p:nvSpPr>
        <p:spPr bwMode="auto">
          <a:xfrm>
            <a:off x="3818817" y="42922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8" name="Line 98"/>
          <p:cNvSpPr>
            <a:spLocks noChangeShapeType="1"/>
          </p:cNvSpPr>
          <p:nvPr/>
        </p:nvSpPr>
        <p:spPr bwMode="auto">
          <a:xfrm>
            <a:off x="3818817" y="436387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9" name="Line 99"/>
          <p:cNvSpPr>
            <a:spLocks noChangeShapeType="1"/>
          </p:cNvSpPr>
          <p:nvPr/>
        </p:nvSpPr>
        <p:spPr bwMode="auto">
          <a:xfrm>
            <a:off x="3818817" y="443722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0" name="Line 100"/>
          <p:cNvSpPr>
            <a:spLocks noChangeShapeType="1"/>
          </p:cNvSpPr>
          <p:nvPr/>
        </p:nvSpPr>
        <p:spPr bwMode="auto">
          <a:xfrm>
            <a:off x="3818817" y="45105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1" name="Line 101"/>
          <p:cNvSpPr>
            <a:spLocks noChangeShapeType="1"/>
          </p:cNvSpPr>
          <p:nvPr/>
        </p:nvSpPr>
        <p:spPr bwMode="auto">
          <a:xfrm>
            <a:off x="3818817" y="458224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2" name="Line 102"/>
          <p:cNvSpPr>
            <a:spLocks noChangeShapeType="1"/>
          </p:cNvSpPr>
          <p:nvPr/>
        </p:nvSpPr>
        <p:spPr bwMode="auto">
          <a:xfrm>
            <a:off x="3818817" y="4655582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3" name="Line 103"/>
          <p:cNvSpPr>
            <a:spLocks noChangeShapeType="1"/>
          </p:cNvSpPr>
          <p:nvPr/>
        </p:nvSpPr>
        <p:spPr bwMode="auto">
          <a:xfrm>
            <a:off x="3818817" y="4728925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4" name="Line 104"/>
          <p:cNvSpPr>
            <a:spLocks noChangeShapeType="1"/>
          </p:cNvSpPr>
          <p:nvPr/>
        </p:nvSpPr>
        <p:spPr bwMode="auto">
          <a:xfrm>
            <a:off x="3818817" y="480060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5" name="Line 105"/>
          <p:cNvSpPr>
            <a:spLocks noChangeShapeType="1"/>
          </p:cNvSpPr>
          <p:nvPr/>
        </p:nvSpPr>
        <p:spPr bwMode="auto">
          <a:xfrm>
            <a:off x="3818817" y="487227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6" name="Line 106"/>
          <p:cNvSpPr>
            <a:spLocks noChangeShapeType="1"/>
          </p:cNvSpPr>
          <p:nvPr/>
        </p:nvSpPr>
        <p:spPr bwMode="auto">
          <a:xfrm>
            <a:off x="3818817" y="494561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7" name="Line 107"/>
          <p:cNvSpPr>
            <a:spLocks noChangeShapeType="1"/>
          </p:cNvSpPr>
          <p:nvPr/>
        </p:nvSpPr>
        <p:spPr bwMode="auto">
          <a:xfrm>
            <a:off x="3818817" y="501896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8" name="Line 108"/>
          <p:cNvSpPr>
            <a:spLocks noChangeShapeType="1"/>
          </p:cNvSpPr>
          <p:nvPr/>
        </p:nvSpPr>
        <p:spPr bwMode="auto">
          <a:xfrm>
            <a:off x="3818817" y="50923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19" name="Line 109"/>
          <p:cNvSpPr>
            <a:spLocks noChangeShapeType="1"/>
          </p:cNvSpPr>
          <p:nvPr/>
        </p:nvSpPr>
        <p:spPr bwMode="auto">
          <a:xfrm>
            <a:off x="3818817" y="516397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20" name="Line 110"/>
          <p:cNvSpPr>
            <a:spLocks noChangeShapeType="1"/>
          </p:cNvSpPr>
          <p:nvPr/>
        </p:nvSpPr>
        <p:spPr bwMode="auto">
          <a:xfrm>
            <a:off x="3818817" y="523732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21" name="Line 111"/>
          <p:cNvSpPr>
            <a:spLocks noChangeShapeType="1"/>
          </p:cNvSpPr>
          <p:nvPr/>
        </p:nvSpPr>
        <p:spPr bwMode="auto">
          <a:xfrm>
            <a:off x="3818817" y="53106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22" name="Line 112"/>
          <p:cNvSpPr>
            <a:spLocks noChangeShapeType="1"/>
          </p:cNvSpPr>
          <p:nvPr/>
        </p:nvSpPr>
        <p:spPr bwMode="auto">
          <a:xfrm>
            <a:off x="3818817" y="538234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23" name="Text Box 113"/>
          <p:cNvSpPr txBox="1">
            <a:spLocks noChangeArrowheads="1"/>
          </p:cNvSpPr>
          <p:nvPr/>
        </p:nvSpPr>
        <p:spPr bwMode="auto">
          <a:xfrm>
            <a:off x="4459603" y="3058718"/>
            <a:ext cx="563303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24" name="Text Box 114"/>
          <p:cNvSpPr txBox="1">
            <a:spLocks noChangeArrowheads="1"/>
          </p:cNvSpPr>
          <p:nvPr/>
        </p:nvSpPr>
        <p:spPr bwMode="auto">
          <a:xfrm>
            <a:off x="4459602" y="3768806"/>
            <a:ext cx="84809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25" name="Text Box 115"/>
          <p:cNvSpPr txBox="1">
            <a:spLocks noChangeArrowheads="1"/>
          </p:cNvSpPr>
          <p:nvPr/>
        </p:nvSpPr>
        <p:spPr bwMode="auto">
          <a:xfrm>
            <a:off x="4459602" y="4488896"/>
            <a:ext cx="84809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126" name="Text Box 116"/>
          <p:cNvSpPr txBox="1">
            <a:spLocks noChangeArrowheads="1"/>
          </p:cNvSpPr>
          <p:nvPr/>
        </p:nvSpPr>
        <p:spPr bwMode="auto">
          <a:xfrm>
            <a:off x="4459602" y="1601869"/>
            <a:ext cx="84809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  <a:endParaRPr lang="ru-RU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7" name="Text Box 117"/>
          <p:cNvSpPr txBox="1">
            <a:spLocks noChangeArrowheads="1"/>
          </p:cNvSpPr>
          <p:nvPr/>
        </p:nvSpPr>
        <p:spPr bwMode="auto">
          <a:xfrm>
            <a:off x="4459602" y="2330293"/>
            <a:ext cx="84809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28" name="Line 118"/>
          <p:cNvSpPr>
            <a:spLocks noChangeShapeType="1"/>
          </p:cNvSpPr>
          <p:nvPr/>
        </p:nvSpPr>
        <p:spPr bwMode="auto">
          <a:xfrm>
            <a:off x="3827194" y="1453515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29" name="Line 119"/>
          <p:cNvSpPr>
            <a:spLocks noChangeShapeType="1"/>
          </p:cNvSpPr>
          <p:nvPr/>
        </p:nvSpPr>
        <p:spPr bwMode="auto">
          <a:xfrm>
            <a:off x="3827194" y="152685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0" name="Line 120"/>
          <p:cNvSpPr>
            <a:spLocks noChangeShapeType="1"/>
          </p:cNvSpPr>
          <p:nvPr/>
        </p:nvSpPr>
        <p:spPr bwMode="auto">
          <a:xfrm>
            <a:off x="3827194" y="160020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1" name="Line 121"/>
          <p:cNvSpPr>
            <a:spLocks noChangeShapeType="1"/>
          </p:cNvSpPr>
          <p:nvPr/>
        </p:nvSpPr>
        <p:spPr bwMode="auto">
          <a:xfrm>
            <a:off x="3827194" y="167187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2" name="Line 122"/>
          <p:cNvSpPr>
            <a:spLocks noChangeShapeType="1"/>
          </p:cNvSpPr>
          <p:nvPr/>
        </p:nvSpPr>
        <p:spPr bwMode="auto">
          <a:xfrm>
            <a:off x="3827194" y="174355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3" name="Line 123"/>
          <p:cNvSpPr>
            <a:spLocks noChangeShapeType="1"/>
          </p:cNvSpPr>
          <p:nvPr/>
        </p:nvSpPr>
        <p:spPr bwMode="auto">
          <a:xfrm>
            <a:off x="6009211" y="1821895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4" name="Line 124"/>
          <p:cNvSpPr>
            <a:spLocks noChangeShapeType="1"/>
          </p:cNvSpPr>
          <p:nvPr/>
        </p:nvSpPr>
        <p:spPr bwMode="auto">
          <a:xfrm>
            <a:off x="6009211" y="189357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5" name="Line 125"/>
          <p:cNvSpPr>
            <a:spLocks noChangeShapeType="1"/>
          </p:cNvSpPr>
          <p:nvPr/>
        </p:nvSpPr>
        <p:spPr bwMode="auto">
          <a:xfrm>
            <a:off x="6009211" y="196691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6" name="Line 126"/>
          <p:cNvSpPr>
            <a:spLocks noChangeShapeType="1"/>
          </p:cNvSpPr>
          <p:nvPr/>
        </p:nvSpPr>
        <p:spPr bwMode="auto">
          <a:xfrm>
            <a:off x="6009211" y="20385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7" name="Line 127"/>
          <p:cNvSpPr>
            <a:spLocks noChangeShapeType="1"/>
          </p:cNvSpPr>
          <p:nvPr/>
        </p:nvSpPr>
        <p:spPr bwMode="auto">
          <a:xfrm>
            <a:off x="6009211" y="211193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8" name="Line 128"/>
          <p:cNvSpPr>
            <a:spLocks noChangeShapeType="1"/>
          </p:cNvSpPr>
          <p:nvPr/>
        </p:nvSpPr>
        <p:spPr bwMode="auto">
          <a:xfrm>
            <a:off x="6009211" y="218527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9" name="Line 129"/>
          <p:cNvSpPr>
            <a:spLocks noChangeShapeType="1"/>
          </p:cNvSpPr>
          <p:nvPr/>
        </p:nvSpPr>
        <p:spPr bwMode="auto">
          <a:xfrm>
            <a:off x="6009211" y="225861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0" name="Line 130"/>
          <p:cNvSpPr>
            <a:spLocks noChangeShapeType="1"/>
          </p:cNvSpPr>
          <p:nvPr/>
        </p:nvSpPr>
        <p:spPr bwMode="auto">
          <a:xfrm>
            <a:off x="6009211" y="233029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1" name="Line 131"/>
          <p:cNvSpPr>
            <a:spLocks noChangeShapeType="1"/>
          </p:cNvSpPr>
          <p:nvPr/>
        </p:nvSpPr>
        <p:spPr bwMode="auto">
          <a:xfrm>
            <a:off x="6009211" y="2401967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2" name="Line 132"/>
          <p:cNvSpPr>
            <a:spLocks noChangeShapeType="1"/>
          </p:cNvSpPr>
          <p:nvPr/>
        </p:nvSpPr>
        <p:spPr bwMode="auto">
          <a:xfrm>
            <a:off x="6009211" y="247531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3" name="Line 133"/>
          <p:cNvSpPr>
            <a:spLocks noChangeShapeType="1"/>
          </p:cNvSpPr>
          <p:nvPr/>
        </p:nvSpPr>
        <p:spPr bwMode="auto">
          <a:xfrm>
            <a:off x="6009211" y="2548652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4" name="Line 134"/>
          <p:cNvSpPr>
            <a:spLocks noChangeShapeType="1"/>
          </p:cNvSpPr>
          <p:nvPr/>
        </p:nvSpPr>
        <p:spPr bwMode="auto">
          <a:xfrm>
            <a:off x="6009211" y="26203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5" name="Line 135"/>
          <p:cNvSpPr>
            <a:spLocks noChangeShapeType="1"/>
          </p:cNvSpPr>
          <p:nvPr/>
        </p:nvSpPr>
        <p:spPr bwMode="auto">
          <a:xfrm>
            <a:off x="6009211" y="269367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6" name="Line 136"/>
          <p:cNvSpPr>
            <a:spLocks noChangeShapeType="1"/>
          </p:cNvSpPr>
          <p:nvPr/>
        </p:nvSpPr>
        <p:spPr bwMode="auto">
          <a:xfrm>
            <a:off x="6009211" y="276701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7" name="Line 137"/>
          <p:cNvSpPr>
            <a:spLocks noChangeShapeType="1"/>
          </p:cNvSpPr>
          <p:nvPr/>
        </p:nvSpPr>
        <p:spPr bwMode="auto">
          <a:xfrm>
            <a:off x="6009211" y="28386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8" name="Line 138"/>
          <p:cNvSpPr>
            <a:spLocks noChangeShapeType="1"/>
          </p:cNvSpPr>
          <p:nvPr/>
        </p:nvSpPr>
        <p:spPr bwMode="auto">
          <a:xfrm>
            <a:off x="6009211" y="29103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49" name="Line 139"/>
          <p:cNvSpPr>
            <a:spLocks noChangeShapeType="1"/>
          </p:cNvSpPr>
          <p:nvPr/>
        </p:nvSpPr>
        <p:spPr bwMode="auto">
          <a:xfrm>
            <a:off x="6009211" y="298370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0" name="Line 140"/>
          <p:cNvSpPr>
            <a:spLocks noChangeShapeType="1"/>
          </p:cNvSpPr>
          <p:nvPr/>
        </p:nvSpPr>
        <p:spPr bwMode="auto">
          <a:xfrm>
            <a:off x="6009211" y="305704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1" name="Line 141"/>
          <p:cNvSpPr>
            <a:spLocks noChangeShapeType="1"/>
          </p:cNvSpPr>
          <p:nvPr/>
        </p:nvSpPr>
        <p:spPr bwMode="auto">
          <a:xfrm>
            <a:off x="6009211" y="313039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2" name="Line 142"/>
          <p:cNvSpPr>
            <a:spLocks noChangeShapeType="1"/>
          </p:cNvSpPr>
          <p:nvPr/>
        </p:nvSpPr>
        <p:spPr bwMode="auto">
          <a:xfrm>
            <a:off x="6009211" y="3202067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3" name="Line 143"/>
          <p:cNvSpPr>
            <a:spLocks noChangeShapeType="1"/>
          </p:cNvSpPr>
          <p:nvPr/>
        </p:nvSpPr>
        <p:spPr bwMode="auto">
          <a:xfrm>
            <a:off x="6009211" y="3275410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4" name="Line 144"/>
          <p:cNvSpPr>
            <a:spLocks noChangeShapeType="1"/>
          </p:cNvSpPr>
          <p:nvPr/>
        </p:nvSpPr>
        <p:spPr bwMode="auto">
          <a:xfrm>
            <a:off x="6009211" y="3348752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5" name="Line 145"/>
          <p:cNvSpPr>
            <a:spLocks noChangeShapeType="1"/>
          </p:cNvSpPr>
          <p:nvPr/>
        </p:nvSpPr>
        <p:spPr bwMode="auto">
          <a:xfrm>
            <a:off x="6009211" y="34204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6" name="Line 146"/>
          <p:cNvSpPr>
            <a:spLocks noChangeShapeType="1"/>
          </p:cNvSpPr>
          <p:nvPr/>
        </p:nvSpPr>
        <p:spPr bwMode="auto">
          <a:xfrm>
            <a:off x="6009211" y="34921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7" name="Line 147"/>
          <p:cNvSpPr>
            <a:spLocks noChangeShapeType="1"/>
          </p:cNvSpPr>
          <p:nvPr/>
        </p:nvSpPr>
        <p:spPr bwMode="auto">
          <a:xfrm>
            <a:off x="6009211" y="356544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8" name="Line 148"/>
          <p:cNvSpPr>
            <a:spLocks noChangeShapeType="1"/>
          </p:cNvSpPr>
          <p:nvPr/>
        </p:nvSpPr>
        <p:spPr bwMode="auto">
          <a:xfrm>
            <a:off x="6009211" y="363878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59" name="Line 149"/>
          <p:cNvSpPr>
            <a:spLocks noChangeShapeType="1"/>
          </p:cNvSpPr>
          <p:nvPr/>
        </p:nvSpPr>
        <p:spPr bwMode="auto">
          <a:xfrm>
            <a:off x="6009211" y="37104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0" name="Line 150"/>
          <p:cNvSpPr>
            <a:spLocks noChangeShapeType="1"/>
          </p:cNvSpPr>
          <p:nvPr/>
        </p:nvSpPr>
        <p:spPr bwMode="auto">
          <a:xfrm>
            <a:off x="6009211" y="378380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1" name="Line 151"/>
          <p:cNvSpPr>
            <a:spLocks noChangeShapeType="1"/>
          </p:cNvSpPr>
          <p:nvPr/>
        </p:nvSpPr>
        <p:spPr bwMode="auto">
          <a:xfrm>
            <a:off x="6009211" y="385714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2" name="Line 152"/>
          <p:cNvSpPr>
            <a:spLocks noChangeShapeType="1"/>
          </p:cNvSpPr>
          <p:nvPr/>
        </p:nvSpPr>
        <p:spPr bwMode="auto">
          <a:xfrm>
            <a:off x="6009211" y="392882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3" name="Line 153"/>
          <p:cNvSpPr>
            <a:spLocks noChangeShapeType="1"/>
          </p:cNvSpPr>
          <p:nvPr/>
        </p:nvSpPr>
        <p:spPr bwMode="auto">
          <a:xfrm>
            <a:off x="6009211" y="4000500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4" name="Line 154"/>
          <p:cNvSpPr>
            <a:spLocks noChangeShapeType="1"/>
          </p:cNvSpPr>
          <p:nvPr/>
        </p:nvSpPr>
        <p:spPr bwMode="auto">
          <a:xfrm>
            <a:off x="6009211" y="4073843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5" name="Line 155"/>
          <p:cNvSpPr>
            <a:spLocks noChangeShapeType="1"/>
          </p:cNvSpPr>
          <p:nvPr/>
        </p:nvSpPr>
        <p:spPr bwMode="auto">
          <a:xfrm>
            <a:off x="6009211" y="414718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6" name="Line 156"/>
          <p:cNvSpPr>
            <a:spLocks noChangeShapeType="1"/>
          </p:cNvSpPr>
          <p:nvPr/>
        </p:nvSpPr>
        <p:spPr bwMode="auto">
          <a:xfrm>
            <a:off x="6009211" y="422052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7" name="Line 157"/>
          <p:cNvSpPr>
            <a:spLocks noChangeShapeType="1"/>
          </p:cNvSpPr>
          <p:nvPr/>
        </p:nvSpPr>
        <p:spPr bwMode="auto">
          <a:xfrm>
            <a:off x="6009211" y="42922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8" name="Line 158"/>
          <p:cNvSpPr>
            <a:spLocks noChangeShapeType="1"/>
          </p:cNvSpPr>
          <p:nvPr/>
        </p:nvSpPr>
        <p:spPr bwMode="auto">
          <a:xfrm>
            <a:off x="6009211" y="436387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69" name="Line 159"/>
          <p:cNvSpPr>
            <a:spLocks noChangeShapeType="1"/>
          </p:cNvSpPr>
          <p:nvPr/>
        </p:nvSpPr>
        <p:spPr bwMode="auto">
          <a:xfrm>
            <a:off x="6009211" y="443722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0" name="Line 160"/>
          <p:cNvSpPr>
            <a:spLocks noChangeShapeType="1"/>
          </p:cNvSpPr>
          <p:nvPr/>
        </p:nvSpPr>
        <p:spPr bwMode="auto">
          <a:xfrm>
            <a:off x="6009211" y="45105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1" name="Line 161"/>
          <p:cNvSpPr>
            <a:spLocks noChangeShapeType="1"/>
          </p:cNvSpPr>
          <p:nvPr/>
        </p:nvSpPr>
        <p:spPr bwMode="auto">
          <a:xfrm>
            <a:off x="6009211" y="458224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2" name="Line 162"/>
          <p:cNvSpPr>
            <a:spLocks noChangeShapeType="1"/>
          </p:cNvSpPr>
          <p:nvPr/>
        </p:nvSpPr>
        <p:spPr bwMode="auto">
          <a:xfrm>
            <a:off x="6009211" y="4655582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3" name="Line 163"/>
          <p:cNvSpPr>
            <a:spLocks noChangeShapeType="1"/>
          </p:cNvSpPr>
          <p:nvPr/>
        </p:nvSpPr>
        <p:spPr bwMode="auto">
          <a:xfrm>
            <a:off x="6009211" y="4728925"/>
            <a:ext cx="7098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4" name="Line 164"/>
          <p:cNvSpPr>
            <a:spLocks noChangeShapeType="1"/>
          </p:cNvSpPr>
          <p:nvPr/>
        </p:nvSpPr>
        <p:spPr bwMode="auto">
          <a:xfrm>
            <a:off x="6009211" y="480060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5" name="Line 165"/>
          <p:cNvSpPr>
            <a:spLocks noChangeShapeType="1"/>
          </p:cNvSpPr>
          <p:nvPr/>
        </p:nvSpPr>
        <p:spPr bwMode="auto">
          <a:xfrm>
            <a:off x="6009211" y="487227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6" name="Line 166"/>
          <p:cNvSpPr>
            <a:spLocks noChangeShapeType="1"/>
          </p:cNvSpPr>
          <p:nvPr/>
        </p:nvSpPr>
        <p:spPr bwMode="auto">
          <a:xfrm>
            <a:off x="6009211" y="494561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7" name="Line 167"/>
          <p:cNvSpPr>
            <a:spLocks noChangeShapeType="1"/>
          </p:cNvSpPr>
          <p:nvPr/>
        </p:nvSpPr>
        <p:spPr bwMode="auto">
          <a:xfrm>
            <a:off x="6009211" y="501896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8" name="Line 168"/>
          <p:cNvSpPr>
            <a:spLocks noChangeShapeType="1"/>
          </p:cNvSpPr>
          <p:nvPr/>
        </p:nvSpPr>
        <p:spPr bwMode="auto">
          <a:xfrm>
            <a:off x="6009211" y="509230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79" name="Line 169"/>
          <p:cNvSpPr>
            <a:spLocks noChangeShapeType="1"/>
          </p:cNvSpPr>
          <p:nvPr/>
        </p:nvSpPr>
        <p:spPr bwMode="auto">
          <a:xfrm>
            <a:off x="6009211" y="5163979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80" name="Line 170"/>
          <p:cNvSpPr>
            <a:spLocks noChangeShapeType="1"/>
          </p:cNvSpPr>
          <p:nvPr/>
        </p:nvSpPr>
        <p:spPr bwMode="auto">
          <a:xfrm>
            <a:off x="6009211" y="523732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81" name="Line 171"/>
          <p:cNvSpPr>
            <a:spLocks noChangeShapeType="1"/>
          </p:cNvSpPr>
          <p:nvPr/>
        </p:nvSpPr>
        <p:spPr bwMode="auto">
          <a:xfrm>
            <a:off x="6009211" y="5310664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82" name="Line 172"/>
          <p:cNvSpPr>
            <a:spLocks noChangeShapeType="1"/>
          </p:cNvSpPr>
          <p:nvPr/>
        </p:nvSpPr>
        <p:spPr bwMode="auto">
          <a:xfrm>
            <a:off x="6009211" y="538234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83" name="Text Box 173"/>
          <p:cNvSpPr txBox="1">
            <a:spLocks noChangeArrowheads="1"/>
          </p:cNvSpPr>
          <p:nvPr/>
        </p:nvSpPr>
        <p:spPr bwMode="auto">
          <a:xfrm>
            <a:off x="6647902" y="3058718"/>
            <a:ext cx="567493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84" name="Text Box 174"/>
          <p:cNvSpPr txBox="1">
            <a:spLocks noChangeArrowheads="1"/>
          </p:cNvSpPr>
          <p:nvPr/>
        </p:nvSpPr>
        <p:spPr bwMode="auto">
          <a:xfrm>
            <a:off x="6647900" y="3768806"/>
            <a:ext cx="8124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85" name="Text Box 175"/>
          <p:cNvSpPr txBox="1">
            <a:spLocks noChangeArrowheads="1"/>
          </p:cNvSpPr>
          <p:nvPr/>
        </p:nvSpPr>
        <p:spPr bwMode="auto">
          <a:xfrm>
            <a:off x="6647900" y="4488896"/>
            <a:ext cx="8124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186" name="Text Box 176"/>
          <p:cNvSpPr txBox="1">
            <a:spLocks noChangeArrowheads="1"/>
          </p:cNvSpPr>
          <p:nvPr/>
        </p:nvSpPr>
        <p:spPr bwMode="auto">
          <a:xfrm>
            <a:off x="6647900" y="1601869"/>
            <a:ext cx="8124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  <a:endParaRPr lang="ru-RU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7" name="Text Box 177"/>
          <p:cNvSpPr txBox="1">
            <a:spLocks noChangeArrowheads="1"/>
          </p:cNvSpPr>
          <p:nvPr/>
        </p:nvSpPr>
        <p:spPr bwMode="auto">
          <a:xfrm>
            <a:off x="6647900" y="2330293"/>
            <a:ext cx="8124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88" name="Line 178"/>
          <p:cNvSpPr>
            <a:spLocks noChangeShapeType="1"/>
          </p:cNvSpPr>
          <p:nvPr/>
        </p:nvSpPr>
        <p:spPr bwMode="auto">
          <a:xfrm>
            <a:off x="6017587" y="145351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89" name="Line 179"/>
          <p:cNvSpPr>
            <a:spLocks noChangeShapeType="1"/>
          </p:cNvSpPr>
          <p:nvPr/>
        </p:nvSpPr>
        <p:spPr bwMode="auto">
          <a:xfrm>
            <a:off x="6017587" y="152685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0" name="Line 180"/>
          <p:cNvSpPr>
            <a:spLocks noChangeShapeType="1"/>
          </p:cNvSpPr>
          <p:nvPr/>
        </p:nvSpPr>
        <p:spPr bwMode="auto">
          <a:xfrm>
            <a:off x="6017587" y="160020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1" name="Line 181"/>
          <p:cNvSpPr>
            <a:spLocks noChangeShapeType="1"/>
          </p:cNvSpPr>
          <p:nvPr/>
        </p:nvSpPr>
        <p:spPr bwMode="auto">
          <a:xfrm>
            <a:off x="6017587" y="167187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2" name="Line 182"/>
          <p:cNvSpPr>
            <a:spLocks noChangeShapeType="1"/>
          </p:cNvSpPr>
          <p:nvPr/>
        </p:nvSpPr>
        <p:spPr bwMode="auto">
          <a:xfrm>
            <a:off x="6017587" y="174355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3" name="Line 183"/>
          <p:cNvSpPr>
            <a:spLocks noChangeShapeType="1"/>
          </p:cNvSpPr>
          <p:nvPr/>
        </p:nvSpPr>
        <p:spPr bwMode="auto">
          <a:xfrm>
            <a:off x="8197511" y="1821895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4" name="Line 184"/>
          <p:cNvSpPr>
            <a:spLocks noChangeShapeType="1"/>
          </p:cNvSpPr>
          <p:nvPr/>
        </p:nvSpPr>
        <p:spPr bwMode="auto">
          <a:xfrm>
            <a:off x="8197511" y="189357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5" name="Line 185"/>
          <p:cNvSpPr>
            <a:spLocks noChangeShapeType="1"/>
          </p:cNvSpPr>
          <p:nvPr/>
        </p:nvSpPr>
        <p:spPr bwMode="auto">
          <a:xfrm>
            <a:off x="8197511" y="1966913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6" name="Line 186"/>
          <p:cNvSpPr>
            <a:spLocks noChangeShapeType="1"/>
          </p:cNvSpPr>
          <p:nvPr/>
        </p:nvSpPr>
        <p:spPr bwMode="auto">
          <a:xfrm>
            <a:off x="8197511" y="203858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7" name="Line 187"/>
          <p:cNvSpPr>
            <a:spLocks noChangeShapeType="1"/>
          </p:cNvSpPr>
          <p:nvPr/>
        </p:nvSpPr>
        <p:spPr bwMode="auto">
          <a:xfrm>
            <a:off x="8197511" y="211193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8" name="Line 188"/>
          <p:cNvSpPr>
            <a:spLocks noChangeShapeType="1"/>
          </p:cNvSpPr>
          <p:nvPr/>
        </p:nvSpPr>
        <p:spPr bwMode="auto">
          <a:xfrm>
            <a:off x="8197511" y="218527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99" name="Line 189"/>
          <p:cNvSpPr>
            <a:spLocks noChangeShapeType="1"/>
          </p:cNvSpPr>
          <p:nvPr/>
        </p:nvSpPr>
        <p:spPr bwMode="auto">
          <a:xfrm>
            <a:off x="8197511" y="225861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0" name="Line 190"/>
          <p:cNvSpPr>
            <a:spLocks noChangeShapeType="1"/>
          </p:cNvSpPr>
          <p:nvPr/>
        </p:nvSpPr>
        <p:spPr bwMode="auto">
          <a:xfrm>
            <a:off x="8197511" y="233029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1" name="Line 191"/>
          <p:cNvSpPr>
            <a:spLocks noChangeShapeType="1"/>
          </p:cNvSpPr>
          <p:nvPr/>
        </p:nvSpPr>
        <p:spPr bwMode="auto">
          <a:xfrm>
            <a:off x="8197511" y="2401967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2" name="Line 192"/>
          <p:cNvSpPr>
            <a:spLocks noChangeShapeType="1"/>
          </p:cNvSpPr>
          <p:nvPr/>
        </p:nvSpPr>
        <p:spPr bwMode="auto">
          <a:xfrm>
            <a:off x="8197511" y="247531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3" name="Line 193"/>
          <p:cNvSpPr>
            <a:spLocks noChangeShapeType="1"/>
          </p:cNvSpPr>
          <p:nvPr/>
        </p:nvSpPr>
        <p:spPr bwMode="auto">
          <a:xfrm>
            <a:off x="8197511" y="2548652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4" name="Line 194"/>
          <p:cNvSpPr>
            <a:spLocks noChangeShapeType="1"/>
          </p:cNvSpPr>
          <p:nvPr/>
        </p:nvSpPr>
        <p:spPr bwMode="auto">
          <a:xfrm>
            <a:off x="8197511" y="262032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5" name="Line 195"/>
          <p:cNvSpPr>
            <a:spLocks noChangeShapeType="1"/>
          </p:cNvSpPr>
          <p:nvPr/>
        </p:nvSpPr>
        <p:spPr bwMode="auto">
          <a:xfrm>
            <a:off x="8197511" y="269367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6" name="Line 196"/>
          <p:cNvSpPr>
            <a:spLocks noChangeShapeType="1"/>
          </p:cNvSpPr>
          <p:nvPr/>
        </p:nvSpPr>
        <p:spPr bwMode="auto">
          <a:xfrm>
            <a:off x="8197511" y="2767013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7" name="Line 197"/>
          <p:cNvSpPr>
            <a:spLocks noChangeShapeType="1"/>
          </p:cNvSpPr>
          <p:nvPr/>
        </p:nvSpPr>
        <p:spPr bwMode="auto">
          <a:xfrm>
            <a:off x="8197511" y="283868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8" name="Line 198"/>
          <p:cNvSpPr>
            <a:spLocks noChangeShapeType="1"/>
          </p:cNvSpPr>
          <p:nvPr/>
        </p:nvSpPr>
        <p:spPr bwMode="auto">
          <a:xfrm>
            <a:off x="8197511" y="29103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09" name="Line 199"/>
          <p:cNvSpPr>
            <a:spLocks noChangeShapeType="1"/>
          </p:cNvSpPr>
          <p:nvPr/>
        </p:nvSpPr>
        <p:spPr bwMode="auto">
          <a:xfrm>
            <a:off x="8197511" y="298370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0" name="Line 200"/>
          <p:cNvSpPr>
            <a:spLocks noChangeShapeType="1"/>
          </p:cNvSpPr>
          <p:nvPr/>
        </p:nvSpPr>
        <p:spPr bwMode="auto">
          <a:xfrm>
            <a:off x="8197511" y="305704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1" name="Line 201"/>
          <p:cNvSpPr>
            <a:spLocks noChangeShapeType="1"/>
          </p:cNvSpPr>
          <p:nvPr/>
        </p:nvSpPr>
        <p:spPr bwMode="auto">
          <a:xfrm>
            <a:off x="8197511" y="313039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2" name="Line 202"/>
          <p:cNvSpPr>
            <a:spLocks noChangeShapeType="1"/>
          </p:cNvSpPr>
          <p:nvPr/>
        </p:nvSpPr>
        <p:spPr bwMode="auto">
          <a:xfrm>
            <a:off x="8197511" y="3202067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3" name="Line 203"/>
          <p:cNvSpPr>
            <a:spLocks noChangeShapeType="1"/>
          </p:cNvSpPr>
          <p:nvPr/>
        </p:nvSpPr>
        <p:spPr bwMode="auto">
          <a:xfrm>
            <a:off x="8197511" y="3275410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4" name="Line 204"/>
          <p:cNvSpPr>
            <a:spLocks noChangeShapeType="1"/>
          </p:cNvSpPr>
          <p:nvPr/>
        </p:nvSpPr>
        <p:spPr bwMode="auto">
          <a:xfrm>
            <a:off x="8197511" y="3348752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5" name="Line 205"/>
          <p:cNvSpPr>
            <a:spLocks noChangeShapeType="1"/>
          </p:cNvSpPr>
          <p:nvPr/>
        </p:nvSpPr>
        <p:spPr bwMode="auto">
          <a:xfrm>
            <a:off x="8197511" y="342042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6" name="Line 206"/>
          <p:cNvSpPr>
            <a:spLocks noChangeShapeType="1"/>
          </p:cNvSpPr>
          <p:nvPr/>
        </p:nvSpPr>
        <p:spPr bwMode="auto">
          <a:xfrm>
            <a:off x="8197511" y="349210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7" name="Line 207"/>
          <p:cNvSpPr>
            <a:spLocks noChangeShapeType="1"/>
          </p:cNvSpPr>
          <p:nvPr/>
        </p:nvSpPr>
        <p:spPr bwMode="auto">
          <a:xfrm>
            <a:off x="8197511" y="356544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8" name="Line 208"/>
          <p:cNvSpPr>
            <a:spLocks noChangeShapeType="1"/>
          </p:cNvSpPr>
          <p:nvPr/>
        </p:nvSpPr>
        <p:spPr bwMode="auto">
          <a:xfrm>
            <a:off x="8197511" y="363878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19" name="Line 209"/>
          <p:cNvSpPr>
            <a:spLocks noChangeShapeType="1"/>
          </p:cNvSpPr>
          <p:nvPr/>
        </p:nvSpPr>
        <p:spPr bwMode="auto">
          <a:xfrm>
            <a:off x="8197511" y="37104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0" name="Line 210"/>
          <p:cNvSpPr>
            <a:spLocks noChangeShapeType="1"/>
          </p:cNvSpPr>
          <p:nvPr/>
        </p:nvSpPr>
        <p:spPr bwMode="auto">
          <a:xfrm>
            <a:off x="8197511" y="378380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1" name="Line 211"/>
          <p:cNvSpPr>
            <a:spLocks noChangeShapeType="1"/>
          </p:cNvSpPr>
          <p:nvPr/>
        </p:nvSpPr>
        <p:spPr bwMode="auto">
          <a:xfrm>
            <a:off x="8197511" y="385714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2" name="Line 212"/>
          <p:cNvSpPr>
            <a:spLocks noChangeShapeType="1"/>
          </p:cNvSpPr>
          <p:nvPr/>
        </p:nvSpPr>
        <p:spPr bwMode="auto">
          <a:xfrm>
            <a:off x="8197511" y="3928825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3" name="Line 213"/>
          <p:cNvSpPr>
            <a:spLocks noChangeShapeType="1"/>
          </p:cNvSpPr>
          <p:nvPr/>
        </p:nvSpPr>
        <p:spPr bwMode="auto">
          <a:xfrm>
            <a:off x="8197511" y="4000500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4" name="Line 214"/>
          <p:cNvSpPr>
            <a:spLocks noChangeShapeType="1"/>
          </p:cNvSpPr>
          <p:nvPr/>
        </p:nvSpPr>
        <p:spPr bwMode="auto">
          <a:xfrm>
            <a:off x="8197511" y="4073843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5" name="Line 215"/>
          <p:cNvSpPr>
            <a:spLocks noChangeShapeType="1"/>
          </p:cNvSpPr>
          <p:nvPr/>
        </p:nvSpPr>
        <p:spPr bwMode="auto">
          <a:xfrm>
            <a:off x="8197511" y="4147185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6" name="Line 216"/>
          <p:cNvSpPr>
            <a:spLocks noChangeShapeType="1"/>
          </p:cNvSpPr>
          <p:nvPr/>
        </p:nvSpPr>
        <p:spPr bwMode="auto">
          <a:xfrm>
            <a:off x="8197511" y="422052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7" name="Line 217"/>
          <p:cNvSpPr>
            <a:spLocks noChangeShapeType="1"/>
          </p:cNvSpPr>
          <p:nvPr/>
        </p:nvSpPr>
        <p:spPr bwMode="auto">
          <a:xfrm>
            <a:off x="8197511" y="429220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8" name="Line 218"/>
          <p:cNvSpPr>
            <a:spLocks noChangeShapeType="1"/>
          </p:cNvSpPr>
          <p:nvPr/>
        </p:nvSpPr>
        <p:spPr bwMode="auto">
          <a:xfrm>
            <a:off x="8197511" y="436387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29" name="Line 219"/>
          <p:cNvSpPr>
            <a:spLocks noChangeShapeType="1"/>
          </p:cNvSpPr>
          <p:nvPr/>
        </p:nvSpPr>
        <p:spPr bwMode="auto">
          <a:xfrm>
            <a:off x="8197511" y="443722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0" name="Line 220"/>
          <p:cNvSpPr>
            <a:spLocks noChangeShapeType="1"/>
          </p:cNvSpPr>
          <p:nvPr/>
        </p:nvSpPr>
        <p:spPr bwMode="auto">
          <a:xfrm>
            <a:off x="8197511" y="45105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1" name="Line 221"/>
          <p:cNvSpPr>
            <a:spLocks noChangeShapeType="1"/>
          </p:cNvSpPr>
          <p:nvPr/>
        </p:nvSpPr>
        <p:spPr bwMode="auto">
          <a:xfrm>
            <a:off x="8197511" y="458224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2" name="Line 222"/>
          <p:cNvSpPr>
            <a:spLocks noChangeShapeType="1"/>
          </p:cNvSpPr>
          <p:nvPr/>
        </p:nvSpPr>
        <p:spPr bwMode="auto">
          <a:xfrm>
            <a:off x="8197511" y="4655582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3" name="Line 223"/>
          <p:cNvSpPr>
            <a:spLocks noChangeShapeType="1"/>
          </p:cNvSpPr>
          <p:nvPr/>
        </p:nvSpPr>
        <p:spPr bwMode="auto">
          <a:xfrm>
            <a:off x="8197511" y="4728925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4" name="Line 224"/>
          <p:cNvSpPr>
            <a:spLocks noChangeShapeType="1"/>
          </p:cNvSpPr>
          <p:nvPr/>
        </p:nvSpPr>
        <p:spPr bwMode="auto">
          <a:xfrm>
            <a:off x="8197511" y="480060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5" name="Line 225"/>
          <p:cNvSpPr>
            <a:spLocks noChangeShapeType="1"/>
          </p:cNvSpPr>
          <p:nvPr/>
        </p:nvSpPr>
        <p:spPr bwMode="auto">
          <a:xfrm>
            <a:off x="8197511" y="487227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6" name="Line 226"/>
          <p:cNvSpPr>
            <a:spLocks noChangeShapeType="1"/>
          </p:cNvSpPr>
          <p:nvPr/>
        </p:nvSpPr>
        <p:spPr bwMode="auto">
          <a:xfrm>
            <a:off x="8197511" y="494561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7" name="Line 227"/>
          <p:cNvSpPr>
            <a:spLocks noChangeShapeType="1"/>
          </p:cNvSpPr>
          <p:nvPr/>
        </p:nvSpPr>
        <p:spPr bwMode="auto">
          <a:xfrm>
            <a:off x="8197511" y="501896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8" name="Line 228"/>
          <p:cNvSpPr>
            <a:spLocks noChangeShapeType="1"/>
          </p:cNvSpPr>
          <p:nvPr/>
        </p:nvSpPr>
        <p:spPr bwMode="auto">
          <a:xfrm>
            <a:off x="8197511" y="509230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39" name="Line 229"/>
          <p:cNvSpPr>
            <a:spLocks noChangeShapeType="1"/>
          </p:cNvSpPr>
          <p:nvPr/>
        </p:nvSpPr>
        <p:spPr bwMode="auto">
          <a:xfrm>
            <a:off x="8197511" y="516397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0" name="Line 230"/>
          <p:cNvSpPr>
            <a:spLocks noChangeShapeType="1"/>
          </p:cNvSpPr>
          <p:nvPr/>
        </p:nvSpPr>
        <p:spPr bwMode="auto">
          <a:xfrm>
            <a:off x="8197511" y="523732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1" name="Line 231"/>
          <p:cNvSpPr>
            <a:spLocks noChangeShapeType="1"/>
          </p:cNvSpPr>
          <p:nvPr/>
        </p:nvSpPr>
        <p:spPr bwMode="auto">
          <a:xfrm>
            <a:off x="8197511" y="53106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2" name="Line 232"/>
          <p:cNvSpPr>
            <a:spLocks noChangeShapeType="1"/>
          </p:cNvSpPr>
          <p:nvPr/>
        </p:nvSpPr>
        <p:spPr bwMode="auto">
          <a:xfrm>
            <a:off x="8197511" y="538234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3" name="Text Box 233"/>
          <p:cNvSpPr txBox="1">
            <a:spLocks noChangeArrowheads="1"/>
          </p:cNvSpPr>
          <p:nvPr/>
        </p:nvSpPr>
        <p:spPr bwMode="auto">
          <a:xfrm>
            <a:off x="8838295" y="3058718"/>
            <a:ext cx="5653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244" name="Text Box 234"/>
          <p:cNvSpPr txBox="1">
            <a:spLocks noChangeArrowheads="1"/>
          </p:cNvSpPr>
          <p:nvPr/>
        </p:nvSpPr>
        <p:spPr bwMode="auto">
          <a:xfrm>
            <a:off x="8838295" y="3768806"/>
            <a:ext cx="741300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245" name="Text Box 235"/>
          <p:cNvSpPr txBox="1">
            <a:spLocks noChangeArrowheads="1"/>
          </p:cNvSpPr>
          <p:nvPr/>
        </p:nvSpPr>
        <p:spPr bwMode="auto">
          <a:xfrm>
            <a:off x="8838296" y="4488896"/>
            <a:ext cx="1011435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46" name="Text Box 236"/>
          <p:cNvSpPr txBox="1">
            <a:spLocks noChangeArrowheads="1"/>
          </p:cNvSpPr>
          <p:nvPr/>
        </p:nvSpPr>
        <p:spPr bwMode="auto">
          <a:xfrm>
            <a:off x="8838296" y="1450183"/>
            <a:ext cx="1011435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endParaRPr lang="ru-RU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7" name="Text Box 237"/>
          <p:cNvSpPr txBox="1">
            <a:spLocks noChangeArrowheads="1"/>
          </p:cNvSpPr>
          <p:nvPr/>
        </p:nvSpPr>
        <p:spPr bwMode="auto">
          <a:xfrm>
            <a:off x="8871801" y="2310290"/>
            <a:ext cx="1011435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248" name="Line 238"/>
          <p:cNvSpPr>
            <a:spLocks noChangeShapeType="1"/>
          </p:cNvSpPr>
          <p:nvPr/>
        </p:nvSpPr>
        <p:spPr bwMode="auto">
          <a:xfrm>
            <a:off x="8207981" y="145351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9" name="Line 239"/>
          <p:cNvSpPr>
            <a:spLocks noChangeShapeType="1"/>
          </p:cNvSpPr>
          <p:nvPr/>
        </p:nvSpPr>
        <p:spPr bwMode="auto">
          <a:xfrm>
            <a:off x="8207981" y="152685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0" name="Line 240"/>
          <p:cNvSpPr>
            <a:spLocks noChangeShapeType="1"/>
          </p:cNvSpPr>
          <p:nvPr/>
        </p:nvSpPr>
        <p:spPr bwMode="auto">
          <a:xfrm>
            <a:off x="8207981" y="160020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1" name="Line 241"/>
          <p:cNvSpPr>
            <a:spLocks noChangeShapeType="1"/>
          </p:cNvSpPr>
          <p:nvPr/>
        </p:nvSpPr>
        <p:spPr bwMode="auto">
          <a:xfrm>
            <a:off x="8207981" y="167187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2" name="Line 242"/>
          <p:cNvSpPr>
            <a:spLocks noChangeShapeType="1"/>
          </p:cNvSpPr>
          <p:nvPr/>
        </p:nvSpPr>
        <p:spPr bwMode="auto">
          <a:xfrm>
            <a:off x="8207981" y="174355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3" name="Rectangle 243"/>
          <p:cNvSpPr>
            <a:spLocks noChangeArrowheads="1"/>
          </p:cNvSpPr>
          <p:nvPr/>
        </p:nvSpPr>
        <p:spPr bwMode="auto">
          <a:xfrm>
            <a:off x="4137116" y="1448517"/>
            <a:ext cx="71198" cy="4442221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4" name="Rectangle 244"/>
          <p:cNvSpPr>
            <a:spLocks noChangeArrowheads="1"/>
          </p:cNvSpPr>
          <p:nvPr/>
        </p:nvSpPr>
        <p:spPr bwMode="auto">
          <a:xfrm>
            <a:off x="6327510" y="1448517"/>
            <a:ext cx="71198" cy="4442221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5" name="Rectangle 245"/>
          <p:cNvSpPr>
            <a:spLocks noChangeArrowheads="1"/>
          </p:cNvSpPr>
          <p:nvPr/>
        </p:nvSpPr>
        <p:spPr bwMode="auto">
          <a:xfrm>
            <a:off x="8517904" y="1448517"/>
            <a:ext cx="71198" cy="4442221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6" name="Line 246"/>
          <p:cNvSpPr>
            <a:spLocks noChangeShapeType="1"/>
          </p:cNvSpPr>
          <p:nvPr/>
        </p:nvSpPr>
        <p:spPr bwMode="auto">
          <a:xfrm>
            <a:off x="10387905" y="1821895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7" name="Line 247"/>
          <p:cNvSpPr>
            <a:spLocks noChangeShapeType="1"/>
          </p:cNvSpPr>
          <p:nvPr/>
        </p:nvSpPr>
        <p:spPr bwMode="auto">
          <a:xfrm>
            <a:off x="10387905" y="189357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8" name="Line 248"/>
          <p:cNvSpPr>
            <a:spLocks noChangeShapeType="1"/>
          </p:cNvSpPr>
          <p:nvPr/>
        </p:nvSpPr>
        <p:spPr bwMode="auto">
          <a:xfrm>
            <a:off x="10387905" y="1966913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59" name="Line 249"/>
          <p:cNvSpPr>
            <a:spLocks noChangeShapeType="1"/>
          </p:cNvSpPr>
          <p:nvPr/>
        </p:nvSpPr>
        <p:spPr bwMode="auto">
          <a:xfrm>
            <a:off x="10387905" y="203858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0" name="Line 250"/>
          <p:cNvSpPr>
            <a:spLocks noChangeShapeType="1"/>
          </p:cNvSpPr>
          <p:nvPr/>
        </p:nvSpPr>
        <p:spPr bwMode="auto">
          <a:xfrm>
            <a:off x="10387905" y="211193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1" name="Line 251"/>
          <p:cNvSpPr>
            <a:spLocks noChangeShapeType="1"/>
          </p:cNvSpPr>
          <p:nvPr/>
        </p:nvSpPr>
        <p:spPr bwMode="auto">
          <a:xfrm>
            <a:off x="10387905" y="218527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2" name="Line 252"/>
          <p:cNvSpPr>
            <a:spLocks noChangeShapeType="1"/>
          </p:cNvSpPr>
          <p:nvPr/>
        </p:nvSpPr>
        <p:spPr bwMode="auto">
          <a:xfrm>
            <a:off x="10387905" y="225861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3" name="Line 253"/>
          <p:cNvSpPr>
            <a:spLocks noChangeShapeType="1"/>
          </p:cNvSpPr>
          <p:nvPr/>
        </p:nvSpPr>
        <p:spPr bwMode="auto">
          <a:xfrm>
            <a:off x="10387905" y="233029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4" name="Line 254"/>
          <p:cNvSpPr>
            <a:spLocks noChangeShapeType="1"/>
          </p:cNvSpPr>
          <p:nvPr/>
        </p:nvSpPr>
        <p:spPr bwMode="auto">
          <a:xfrm>
            <a:off x="10387905" y="2401967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5" name="Line 255"/>
          <p:cNvSpPr>
            <a:spLocks noChangeShapeType="1"/>
          </p:cNvSpPr>
          <p:nvPr/>
        </p:nvSpPr>
        <p:spPr bwMode="auto">
          <a:xfrm>
            <a:off x="10387905" y="247531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6" name="Line 256"/>
          <p:cNvSpPr>
            <a:spLocks noChangeShapeType="1"/>
          </p:cNvSpPr>
          <p:nvPr/>
        </p:nvSpPr>
        <p:spPr bwMode="auto">
          <a:xfrm>
            <a:off x="10387905" y="2548652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7" name="Line 257"/>
          <p:cNvSpPr>
            <a:spLocks noChangeShapeType="1"/>
          </p:cNvSpPr>
          <p:nvPr/>
        </p:nvSpPr>
        <p:spPr bwMode="auto">
          <a:xfrm>
            <a:off x="10387905" y="262032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8" name="Line 258"/>
          <p:cNvSpPr>
            <a:spLocks noChangeShapeType="1"/>
          </p:cNvSpPr>
          <p:nvPr/>
        </p:nvSpPr>
        <p:spPr bwMode="auto">
          <a:xfrm>
            <a:off x="10387905" y="269367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9" name="Line 259"/>
          <p:cNvSpPr>
            <a:spLocks noChangeShapeType="1"/>
          </p:cNvSpPr>
          <p:nvPr/>
        </p:nvSpPr>
        <p:spPr bwMode="auto">
          <a:xfrm>
            <a:off x="10387905" y="2767013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0" name="Line 260"/>
          <p:cNvSpPr>
            <a:spLocks noChangeShapeType="1"/>
          </p:cNvSpPr>
          <p:nvPr/>
        </p:nvSpPr>
        <p:spPr bwMode="auto">
          <a:xfrm>
            <a:off x="10387905" y="283868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1" name="Line 261"/>
          <p:cNvSpPr>
            <a:spLocks noChangeShapeType="1"/>
          </p:cNvSpPr>
          <p:nvPr/>
        </p:nvSpPr>
        <p:spPr bwMode="auto">
          <a:xfrm>
            <a:off x="10387905" y="29103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2" name="Line 262"/>
          <p:cNvSpPr>
            <a:spLocks noChangeShapeType="1"/>
          </p:cNvSpPr>
          <p:nvPr/>
        </p:nvSpPr>
        <p:spPr bwMode="auto">
          <a:xfrm>
            <a:off x="10387905" y="298370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3" name="Line 263"/>
          <p:cNvSpPr>
            <a:spLocks noChangeShapeType="1"/>
          </p:cNvSpPr>
          <p:nvPr/>
        </p:nvSpPr>
        <p:spPr bwMode="auto">
          <a:xfrm>
            <a:off x="10387905" y="305704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4" name="Line 264"/>
          <p:cNvSpPr>
            <a:spLocks noChangeShapeType="1"/>
          </p:cNvSpPr>
          <p:nvPr/>
        </p:nvSpPr>
        <p:spPr bwMode="auto">
          <a:xfrm>
            <a:off x="10387905" y="313039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5" name="Line 265"/>
          <p:cNvSpPr>
            <a:spLocks noChangeShapeType="1"/>
          </p:cNvSpPr>
          <p:nvPr/>
        </p:nvSpPr>
        <p:spPr bwMode="auto">
          <a:xfrm>
            <a:off x="10387905" y="3202067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6" name="Line 266"/>
          <p:cNvSpPr>
            <a:spLocks noChangeShapeType="1"/>
          </p:cNvSpPr>
          <p:nvPr/>
        </p:nvSpPr>
        <p:spPr bwMode="auto">
          <a:xfrm>
            <a:off x="10387905" y="3275410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7" name="Line 267"/>
          <p:cNvSpPr>
            <a:spLocks noChangeShapeType="1"/>
          </p:cNvSpPr>
          <p:nvPr/>
        </p:nvSpPr>
        <p:spPr bwMode="auto">
          <a:xfrm>
            <a:off x="10387905" y="3348752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8" name="Line 268"/>
          <p:cNvSpPr>
            <a:spLocks noChangeShapeType="1"/>
          </p:cNvSpPr>
          <p:nvPr/>
        </p:nvSpPr>
        <p:spPr bwMode="auto">
          <a:xfrm>
            <a:off x="10387905" y="342042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79" name="Line 269"/>
          <p:cNvSpPr>
            <a:spLocks noChangeShapeType="1"/>
          </p:cNvSpPr>
          <p:nvPr/>
        </p:nvSpPr>
        <p:spPr bwMode="auto">
          <a:xfrm>
            <a:off x="10387905" y="349210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0" name="Line 270"/>
          <p:cNvSpPr>
            <a:spLocks noChangeShapeType="1"/>
          </p:cNvSpPr>
          <p:nvPr/>
        </p:nvSpPr>
        <p:spPr bwMode="auto">
          <a:xfrm>
            <a:off x="10387905" y="356544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1" name="Line 271"/>
          <p:cNvSpPr>
            <a:spLocks noChangeShapeType="1"/>
          </p:cNvSpPr>
          <p:nvPr/>
        </p:nvSpPr>
        <p:spPr bwMode="auto">
          <a:xfrm>
            <a:off x="10387905" y="363878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2" name="Line 272"/>
          <p:cNvSpPr>
            <a:spLocks noChangeShapeType="1"/>
          </p:cNvSpPr>
          <p:nvPr/>
        </p:nvSpPr>
        <p:spPr bwMode="auto">
          <a:xfrm>
            <a:off x="10387905" y="37104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3" name="Line 273"/>
          <p:cNvSpPr>
            <a:spLocks noChangeShapeType="1"/>
          </p:cNvSpPr>
          <p:nvPr/>
        </p:nvSpPr>
        <p:spPr bwMode="auto">
          <a:xfrm>
            <a:off x="10387905" y="378380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4" name="Line 274"/>
          <p:cNvSpPr>
            <a:spLocks noChangeShapeType="1"/>
          </p:cNvSpPr>
          <p:nvPr/>
        </p:nvSpPr>
        <p:spPr bwMode="auto">
          <a:xfrm>
            <a:off x="10387905" y="385714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5" name="Line 275"/>
          <p:cNvSpPr>
            <a:spLocks noChangeShapeType="1"/>
          </p:cNvSpPr>
          <p:nvPr/>
        </p:nvSpPr>
        <p:spPr bwMode="auto">
          <a:xfrm>
            <a:off x="10387905" y="3928825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6" name="Line 276"/>
          <p:cNvSpPr>
            <a:spLocks noChangeShapeType="1"/>
          </p:cNvSpPr>
          <p:nvPr/>
        </p:nvSpPr>
        <p:spPr bwMode="auto">
          <a:xfrm>
            <a:off x="10387905" y="4000500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7" name="Line 277"/>
          <p:cNvSpPr>
            <a:spLocks noChangeShapeType="1"/>
          </p:cNvSpPr>
          <p:nvPr/>
        </p:nvSpPr>
        <p:spPr bwMode="auto">
          <a:xfrm>
            <a:off x="10387905" y="4073843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8" name="Line 278"/>
          <p:cNvSpPr>
            <a:spLocks noChangeShapeType="1"/>
          </p:cNvSpPr>
          <p:nvPr/>
        </p:nvSpPr>
        <p:spPr bwMode="auto">
          <a:xfrm>
            <a:off x="10387905" y="4147185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89" name="Line 279"/>
          <p:cNvSpPr>
            <a:spLocks noChangeShapeType="1"/>
          </p:cNvSpPr>
          <p:nvPr/>
        </p:nvSpPr>
        <p:spPr bwMode="auto">
          <a:xfrm>
            <a:off x="10387905" y="4220528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0" name="Line 280"/>
          <p:cNvSpPr>
            <a:spLocks noChangeShapeType="1"/>
          </p:cNvSpPr>
          <p:nvPr/>
        </p:nvSpPr>
        <p:spPr bwMode="auto">
          <a:xfrm>
            <a:off x="10387905" y="429220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1" name="Line 281"/>
          <p:cNvSpPr>
            <a:spLocks noChangeShapeType="1"/>
          </p:cNvSpPr>
          <p:nvPr/>
        </p:nvSpPr>
        <p:spPr bwMode="auto">
          <a:xfrm>
            <a:off x="10387905" y="436387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2" name="Line 282"/>
          <p:cNvSpPr>
            <a:spLocks noChangeShapeType="1"/>
          </p:cNvSpPr>
          <p:nvPr/>
        </p:nvSpPr>
        <p:spPr bwMode="auto">
          <a:xfrm>
            <a:off x="10387905" y="443722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3" name="Line 283"/>
          <p:cNvSpPr>
            <a:spLocks noChangeShapeType="1"/>
          </p:cNvSpPr>
          <p:nvPr/>
        </p:nvSpPr>
        <p:spPr bwMode="auto">
          <a:xfrm>
            <a:off x="10387905" y="45105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4" name="Line 284"/>
          <p:cNvSpPr>
            <a:spLocks noChangeShapeType="1"/>
          </p:cNvSpPr>
          <p:nvPr/>
        </p:nvSpPr>
        <p:spPr bwMode="auto">
          <a:xfrm>
            <a:off x="10387905" y="458224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5" name="Line 285"/>
          <p:cNvSpPr>
            <a:spLocks noChangeShapeType="1"/>
          </p:cNvSpPr>
          <p:nvPr/>
        </p:nvSpPr>
        <p:spPr bwMode="auto">
          <a:xfrm>
            <a:off x="10387905" y="4655582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6" name="Line 286"/>
          <p:cNvSpPr>
            <a:spLocks noChangeShapeType="1"/>
          </p:cNvSpPr>
          <p:nvPr/>
        </p:nvSpPr>
        <p:spPr bwMode="auto">
          <a:xfrm>
            <a:off x="10387905" y="4728925"/>
            <a:ext cx="71198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7" name="Line 287"/>
          <p:cNvSpPr>
            <a:spLocks noChangeShapeType="1"/>
          </p:cNvSpPr>
          <p:nvPr/>
        </p:nvSpPr>
        <p:spPr bwMode="auto">
          <a:xfrm>
            <a:off x="10387905" y="480060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8" name="Line 288"/>
          <p:cNvSpPr>
            <a:spLocks noChangeShapeType="1"/>
          </p:cNvSpPr>
          <p:nvPr/>
        </p:nvSpPr>
        <p:spPr bwMode="auto">
          <a:xfrm>
            <a:off x="10387905" y="4872276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99" name="Line 289"/>
          <p:cNvSpPr>
            <a:spLocks noChangeShapeType="1"/>
          </p:cNvSpPr>
          <p:nvPr/>
        </p:nvSpPr>
        <p:spPr bwMode="auto">
          <a:xfrm>
            <a:off x="10387905" y="494561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0" name="Line 290"/>
          <p:cNvSpPr>
            <a:spLocks noChangeShapeType="1"/>
          </p:cNvSpPr>
          <p:nvPr/>
        </p:nvSpPr>
        <p:spPr bwMode="auto">
          <a:xfrm>
            <a:off x="10387905" y="501896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1" name="Line 291"/>
          <p:cNvSpPr>
            <a:spLocks noChangeShapeType="1"/>
          </p:cNvSpPr>
          <p:nvPr/>
        </p:nvSpPr>
        <p:spPr bwMode="auto">
          <a:xfrm>
            <a:off x="10387905" y="509230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2" name="Line 292"/>
          <p:cNvSpPr>
            <a:spLocks noChangeShapeType="1"/>
          </p:cNvSpPr>
          <p:nvPr/>
        </p:nvSpPr>
        <p:spPr bwMode="auto">
          <a:xfrm>
            <a:off x="10387905" y="5163979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3" name="Line 293"/>
          <p:cNvSpPr>
            <a:spLocks noChangeShapeType="1"/>
          </p:cNvSpPr>
          <p:nvPr/>
        </p:nvSpPr>
        <p:spPr bwMode="auto">
          <a:xfrm>
            <a:off x="10387905" y="5237321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4" name="Line 294"/>
          <p:cNvSpPr>
            <a:spLocks noChangeShapeType="1"/>
          </p:cNvSpPr>
          <p:nvPr/>
        </p:nvSpPr>
        <p:spPr bwMode="auto">
          <a:xfrm>
            <a:off x="10387905" y="5310664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5" name="Line 295"/>
          <p:cNvSpPr>
            <a:spLocks noChangeShapeType="1"/>
          </p:cNvSpPr>
          <p:nvPr/>
        </p:nvSpPr>
        <p:spPr bwMode="auto">
          <a:xfrm>
            <a:off x="10387905" y="5382340"/>
            <a:ext cx="711983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06" name="Text Box 296"/>
          <p:cNvSpPr txBox="1">
            <a:spLocks noChangeArrowheads="1"/>
          </p:cNvSpPr>
          <p:nvPr/>
        </p:nvSpPr>
        <p:spPr bwMode="auto">
          <a:xfrm>
            <a:off x="11028689" y="3043715"/>
            <a:ext cx="837627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07" name="Text Box 297"/>
          <p:cNvSpPr txBox="1">
            <a:spLocks noChangeArrowheads="1"/>
          </p:cNvSpPr>
          <p:nvPr/>
        </p:nvSpPr>
        <p:spPr bwMode="auto">
          <a:xfrm>
            <a:off x="11028688" y="3768806"/>
            <a:ext cx="73920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08" name="Text Box 298"/>
          <p:cNvSpPr txBox="1">
            <a:spLocks noChangeArrowheads="1"/>
          </p:cNvSpPr>
          <p:nvPr/>
        </p:nvSpPr>
        <p:spPr bwMode="auto">
          <a:xfrm>
            <a:off x="11028690" y="4488896"/>
            <a:ext cx="900449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09" name="Text Box 299"/>
          <p:cNvSpPr txBox="1">
            <a:spLocks noChangeArrowheads="1"/>
          </p:cNvSpPr>
          <p:nvPr/>
        </p:nvSpPr>
        <p:spPr bwMode="auto">
          <a:xfrm>
            <a:off x="11028688" y="1601869"/>
            <a:ext cx="73920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20</a:t>
            </a:r>
            <a:endParaRPr lang="ru-RU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0" name="Text Box 300"/>
          <p:cNvSpPr txBox="1">
            <a:spLocks noChangeArrowheads="1"/>
          </p:cNvSpPr>
          <p:nvPr/>
        </p:nvSpPr>
        <p:spPr bwMode="auto">
          <a:xfrm>
            <a:off x="11045441" y="2270285"/>
            <a:ext cx="739206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11" name="Line 301"/>
          <p:cNvSpPr>
            <a:spLocks noChangeShapeType="1"/>
          </p:cNvSpPr>
          <p:nvPr/>
        </p:nvSpPr>
        <p:spPr bwMode="auto">
          <a:xfrm>
            <a:off x="10398375" y="1453515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2" name="Line 302"/>
          <p:cNvSpPr>
            <a:spLocks noChangeShapeType="1"/>
          </p:cNvSpPr>
          <p:nvPr/>
        </p:nvSpPr>
        <p:spPr bwMode="auto">
          <a:xfrm>
            <a:off x="10398375" y="1526858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3" name="Line 303"/>
          <p:cNvSpPr>
            <a:spLocks noChangeShapeType="1"/>
          </p:cNvSpPr>
          <p:nvPr/>
        </p:nvSpPr>
        <p:spPr bwMode="auto">
          <a:xfrm>
            <a:off x="10398375" y="1600200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4" name="Line 304"/>
          <p:cNvSpPr>
            <a:spLocks noChangeShapeType="1"/>
          </p:cNvSpPr>
          <p:nvPr/>
        </p:nvSpPr>
        <p:spPr bwMode="auto">
          <a:xfrm>
            <a:off x="10398375" y="1671876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5" name="Line 305"/>
          <p:cNvSpPr>
            <a:spLocks noChangeShapeType="1"/>
          </p:cNvSpPr>
          <p:nvPr/>
        </p:nvSpPr>
        <p:spPr bwMode="auto">
          <a:xfrm>
            <a:off x="10398375" y="1743551"/>
            <a:ext cx="709888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6" name="Rectangle 306"/>
          <p:cNvSpPr>
            <a:spLocks noChangeArrowheads="1"/>
          </p:cNvSpPr>
          <p:nvPr/>
        </p:nvSpPr>
        <p:spPr bwMode="auto">
          <a:xfrm>
            <a:off x="10708298" y="1451849"/>
            <a:ext cx="87951" cy="445055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17" name="Text Box 307"/>
          <p:cNvSpPr txBox="1">
            <a:spLocks noChangeArrowheads="1"/>
          </p:cNvSpPr>
          <p:nvPr/>
        </p:nvSpPr>
        <p:spPr bwMode="auto">
          <a:xfrm>
            <a:off x="1777102" y="6075760"/>
            <a:ext cx="1237594" cy="74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ru-RU" sz="4000" b="1" dirty="0">
                <a:solidFill>
                  <a:srgbClr val="003366"/>
                </a:solidFill>
              </a:rPr>
              <a:t>0</a:t>
            </a:r>
            <a:r>
              <a:rPr lang="ru-RU" sz="4000" b="1" dirty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318" name="Text Box 308"/>
          <p:cNvSpPr txBox="1">
            <a:spLocks noChangeArrowheads="1"/>
          </p:cNvSpPr>
          <p:nvPr/>
        </p:nvSpPr>
        <p:spPr bwMode="auto">
          <a:xfrm>
            <a:off x="3682702" y="6132434"/>
            <a:ext cx="1237594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ru-RU" sz="4000" b="1" dirty="0" smtClean="0">
                <a:solidFill>
                  <a:srgbClr val="003366"/>
                </a:solidFill>
              </a:rPr>
              <a:t>+20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319" name="Text Box 309"/>
          <p:cNvSpPr txBox="1">
            <a:spLocks noChangeArrowheads="1"/>
          </p:cNvSpPr>
          <p:nvPr/>
        </p:nvSpPr>
        <p:spPr bwMode="auto">
          <a:xfrm>
            <a:off x="5921261" y="6132434"/>
            <a:ext cx="1237593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ru-RU" sz="4000" b="1" dirty="0">
                <a:solidFill>
                  <a:srgbClr val="003366"/>
                </a:solidFill>
              </a:rPr>
              <a:t>–10</a:t>
            </a:r>
            <a:r>
              <a:rPr lang="ru-RU" sz="4000" b="1" dirty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320" name="Text Box 310"/>
          <p:cNvSpPr txBox="1">
            <a:spLocks noChangeArrowheads="1"/>
          </p:cNvSpPr>
          <p:nvPr/>
        </p:nvSpPr>
        <p:spPr bwMode="auto">
          <a:xfrm>
            <a:off x="8149348" y="6132434"/>
            <a:ext cx="1237593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ru-RU" sz="4000" b="1" dirty="0" smtClean="0">
                <a:solidFill>
                  <a:srgbClr val="003366"/>
                </a:solidFill>
              </a:rPr>
              <a:t>+12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321" name="Text Box 311"/>
          <p:cNvSpPr txBox="1">
            <a:spLocks noChangeArrowheads="1"/>
          </p:cNvSpPr>
          <p:nvPr/>
        </p:nvSpPr>
        <p:spPr bwMode="auto">
          <a:xfrm>
            <a:off x="10387905" y="6132434"/>
            <a:ext cx="1237594" cy="7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/>
          <a:lstStyle/>
          <a:p>
            <a:pPr eaLnBrk="0" hangingPunct="0"/>
            <a:r>
              <a:rPr lang="ru-RU" sz="4000" b="1" dirty="0" smtClean="0">
                <a:solidFill>
                  <a:srgbClr val="003366"/>
                </a:solidFill>
              </a:rPr>
              <a:t>–3</a:t>
            </a:r>
            <a:r>
              <a:rPr lang="ru-RU" sz="4000" b="1" dirty="0" smtClean="0">
                <a:solidFill>
                  <a:srgbClr val="003366"/>
                </a:solidFill>
                <a:sym typeface="Symbol" pitchFamily="18" charset="2"/>
              </a:rPr>
              <a:t></a:t>
            </a:r>
            <a:endParaRPr lang="ru-RU" sz="4000" b="1" dirty="0">
              <a:solidFill>
                <a:srgbClr val="003366"/>
              </a:solidFill>
            </a:endParaRPr>
          </a:p>
        </p:txBody>
      </p:sp>
      <p:sp>
        <p:nvSpPr>
          <p:cNvPr id="322" name="Text Box 317"/>
          <p:cNvSpPr txBox="1">
            <a:spLocks noChangeArrowheads="1"/>
          </p:cNvSpPr>
          <p:nvPr/>
        </p:nvSpPr>
        <p:spPr bwMode="auto">
          <a:xfrm>
            <a:off x="11162709" y="3058718"/>
            <a:ext cx="565398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066" tIns="55033" rIns="110066" bIns="55033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323" name="Oval 318"/>
          <p:cNvSpPr>
            <a:spLocks noChangeArrowheads="1"/>
          </p:cNvSpPr>
          <p:nvPr/>
        </p:nvSpPr>
        <p:spPr bwMode="auto">
          <a:xfrm>
            <a:off x="4065918" y="5864068"/>
            <a:ext cx="213595" cy="218361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4" name="Oval 319"/>
          <p:cNvSpPr>
            <a:spLocks noChangeArrowheads="1"/>
          </p:cNvSpPr>
          <p:nvPr/>
        </p:nvSpPr>
        <p:spPr bwMode="auto">
          <a:xfrm>
            <a:off x="6256312" y="5850733"/>
            <a:ext cx="230347" cy="218361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5" name="Oval 320"/>
          <p:cNvSpPr>
            <a:spLocks noChangeArrowheads="1"/>
          </p:cNvSpPr>
          <p:nvPr/>
        </p:nvSpPr>
        <p:spPr bwMode="auto">
          <a:xfrm>
            <a:off x="8446706" y="5830730"/>
            <a:ext cx="213595" cy="218361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6" name="Oval 321"/>
          <p:cNvSpPr>
            <a:spLocks noChangeArrowheads="1"/>
          </p:cNvSpPr>
          <p:nvPr/>
        </p:nvSpPr>
        <p:spPr bwMode="auto">
          <a:xfrm>
            <a:off x="10664322" y="5847399"/>
            <a:ext cx="213595" cy="218361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7" name="Oval 322"/>
          <p:cNvSpPr>
            <a:spLocks noChangeArrowheads="1"/>
          </p:cNvSpPr>
          <p:nvPr/>
        </p:nvSpPr>
        <p:spPr bwMode="auto">
          <a:xfrm>
            <a:off x="1896465" y="5850733"/>
            <a:ext cx="213595" cy="218361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8" name="Line 323"/>
          <p:cNvSpPr>
            <a:spLocks noChangeShapeType="1"/>
          </p:cNvSpPr>
          <p:nvPr/>
        </p:nvSpPr>
        <p:spPr bwMode="auto">
          <a:xfrm flipV="1">
            <a:off x="1984414" y="3251836"/>
            <a:ext cx="0" cy="264533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/>
          </a:p>
        </p:txBody>
      </p:sp>
      <p:sp>
        <p:nvSpPr>
          <p:cNvPr id="329" name="Line 324"/>
          <p:cNvSpPr>
            <a:spLocks noChangeShapeType="1"/>
          </p:cNvSpPr>
          <p:nvPr/>
        </p:nvSpPr>
        <p:spPr bwMode="auto">
          <a:xfrm flipV="1">
            <a:off x="4170619" y="1807844"/>
            <a:ext cx="6283" cy="409718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/>
          </a:p>
        </p:txBody>
      </p:sp>
      <p:sp>
        <p:nvSpPr>
          <p:cNvPr id="330" name="Line 325"/>
          <p:cNvSpPr>
            <a:spLocks noChangeShapeType="1"/>
          </p:cNvSpPr>
          <p:nvPr/>
        </p:nvSpPr>
        <p:spPr bwMode="auto">
          <a:xfrm flipV="1">
            <a:off x="6369390" y="3986212"/>
            <a:ext cx="0" cy="186523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/>
          </a:p>
        </p:txBody>
      </p:sp>
      <p:sp>
        <p:nvSpPr>
          <p:cNvPr id="331" name="Line 326"/>
          <p:cNvSpPr>
            <a:spLocks noChangeShapeType="1"/>
          </p:cNvSpPr>
          <p:nvPr/>
        </p:nvSpPr>
        <p:spPr bwMode="auto">
          <a:xfrm flipV="1">
            <a:off x="8549313" y="2401390"/>
            <a:ext cx="10474" cy="344600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/>
          </a:p>
        </p:txBody>
      </p:sp>
      <p:sp>
        <p:nvSpPr>
          <p:cNvPr id="334" name="Line 325"/>
          <p:cNvSpPr>
            <a:spLocks noChangeShapeType="1"/>
          </p:cNvSpPr>
          <p:nvPr/>
        </p:nvSpPr>
        <p:spPr bwMode="auto">
          <a:xfrm flipV="1">
            <a:off x="10737985" y="4213860"/>
            <a:ext cx="27224" cy="166041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689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/>
      <p:bldP spid="318" grpId="0"/>
      <p:bldP spid="319" grpId="0"/>
      <p:bldP spid="320" grpId="0"/>
      <p:bldP spid="321" grpId="0"/>
      <p:bldP spid="328" grpId="0" animBg="1"/>
      <p:bldP spid="329" grpId="0" animBg="1"/>
      <p:bldP spid="330" grpId="0" animBg="1"/>
      <p:bldP spid="331" grpId="0" animBg="1"/>
      <p:bldP spid="3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54666" y="1374619"/>
            <a:ext cx="820712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5⁰ C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4⁰ C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2⁰ C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"/>
          <p:cNvSpPr>
            <a:spLocks/>
          </p:cNvSpPr>
          <p:nvPr/>
        </p:nvSpPr>
        <p:spPr bwMode="auto">
          <a:xfrm>
            <a:off x="2153140" y="1361320"/>
            <a:ext cx="45719" cy="5408670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4032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96756" y="1848002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404240" y="2263617"/>
            <a:ext cx="525612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396756" y="2679232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370425" y="3142421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1362668" y="3578067"/>
            <a:ext cx="704621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latin typeface="Times New Roman" pitchFamily="18" charset="0"/>
              </a:rPr>
              <a:t>0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229183" y="4027710"/>
            <a:ext cx="621296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dirty="0" smtClean="0">
                <a:solidFill>
                  <a:srgbClr val="3333CC"/>
                </a:solidFill>
                <a:latin typeface="Times New Roman" pitchFamily="18" charset="0"/>
              </a:rPr>
              <a:t>1</a:t>
            </a:r>
            <a:endParaRPr lang="ru-RU" sz="3200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1231708" y="4527644"/>
            <a:ext cx="704622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dirty="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endParaRPr lang="ru-RU" sz="3200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1218588" y="5016162"/>
            <a:ext cx="716171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dirty="0">
                <a:solidFill>
                  <a:srgbClr val="3333CC"/>
                </a:solidFill>
                <a:latin typeface="Times New Roman" pitchFamily="18" charset="0"/>
              </a:rPr>
              <a:t>3</a:t>
            </a:r>
            <a:endParaRPr lang="ru-RU" sz="3200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1206152" y="5546438"/>
            <a:ext cx="577246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dirty="0" smtClean="0">
                <a:solidFill>
                  <a:srgbClr val="3333CC"/>
                </a:solidFill>
                <a:latin typeface="Times New Roman" pitchFamily="18" charset="0"/>
              </a:rPr>
              <a:t>4</a:t>
            </a:r>
            <a:endParaRPr lang="ru-RU" sz="3200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189653" y="6007910"/>
            <a:ext cx="59652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3333CC"/>
                </a:solidFill>
                <a:latin typeface="Times New Roman" pitchFamily="18" charset="0"/>
              </a:rPr>
              <a:t>-</a:t>
            </a:r>
            <a:r>
              <a:rPr lang="en-US" sz="3200" dirty="0" smtClean="0">
                <a:solidFill>
                  <a:srgbClr val="3333CC"/>
                </a:solidFill>
                <a:latin typeface="Times New Roman" pitchFamily="18" charset="0"/>
              </a:rPr>
              <a:t>5</a:t>
            </a:r>
            <a:endParaRPr lang="ru-RU" sz="3200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>
            <a:off x="1960763" y="292244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25" name="Oval 17"/>
          <p:cNvSpPr>
            <a:spLocks noChangeArrowheads="1"/>
          </p:cNvSpPr>
          <p:nvPr/>
        </p:nvSpPr>
        <p:spPr bwMode="auto">
          <a:xfrm>
            <a:off x="2051687" y="3771593"/>
            <a:ext cx="234182" cy="15158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>
            <a:off x="1946475" y="249039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1965659" y="205835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4" name="Line 20"/>
          <p:cNvSpPr>
            <a:spLocks noChangeShapeType="1"/>
          </p:cNvSpPr>
          <p:nvPr/>
        </p:nvSpPr>
        <p:spPr bwMode="auto">
          <a:xfrm>
            <a:off x="1965659" y="162630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5" name="Line 21"/>
          <p:cNvSpPr>
            <a:spLocks noChangeShapeType="1"/>
          </p:cNvSpPr>
          <p:nvPr/>
        </p:nvSpPr>
        <p:spPr bwMode="auto">
          <a:xfrm>
            <a:off x="1937083" y="3872839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6" name="Line 22"/>
          <p:cNvSpPr>
            <a:spLocks noChangeShapeType="1"/>
          </p:cNvSpPr>
          <p:nvPr/>
        </p:nvSpPr>
        <p:spPr bwMode="auto">
          <a:xfrm>
            <a:off x="1937083" y="434775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7" name="Line 23"/>
          <p:cNvSpPr>
            <a:spLocks noChangeShapeType="1"/>
          </p:cNvSpPr>
          <p:nvPr/>
        </p:nvSpPr>
        <p:spPr bwMode="auto">
          <a:xfrm>
            <a:off x="1937083" y="482323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8" name="Line 24"/>
          <p:cNvSpPr>
            <a:spLocks noChangeShapeType="1"/>
          </p:cNvSpPr>
          <p:nvPr/>
        </p:nvSpPr>
        <p:spPr bwMode="auto">
          <a:xfrm>
            <a:off x="1937083" y="5298711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>
            <a:off x="1937083" y="5802767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40" name="Line 26"/>
          <p:cNvSpPr>
            <a:spLocks noChangeShapeType="1"/>
          </p:cNvSpPr>
          <p:nvPr/>
        </p:nvSpPr>
        <p:spPr bwMode="auto">
          <a:xfrm>
            <a:off x="1937083" y="6306823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41" name="AutoShape 27"/>
          <p:cNvSpPr>
            <a:spLocks noChangeArrowheads="1"/>
          </p:cNvSpPr>
          <p:nvPr/>
        </p:nvSpPr>
        <p:spPr bwMode="auto">
          <a:xfrm>
            <a:off x="1072208" y="1358236"/>
            <a:ext cx="2108043" cy="5497416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42" name="AutoShape 28"/>
          <p:cNvSpPr>
            <a:spLocks noChangeArrowheads="1"/>
          </p:cNvSpPr>
          <p:nvPr/>
        </p:nvSpPr>
        <p:spPr bwMode="auto">
          <a:xfrm>
            <a:off x="1952630" y="3426504"/>
            <a:ext cx="451915" cy="3330084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sz="2400"/>
          </a:p>
        </p:txBody>
      </p:sp>
      <p:sp>
        <p:nvSpPr>
          <p:cNvPr id="44" name="Line 30"/>
          <p:cNvSpPr>
            <a:spLocks noChangeShapeType="1"/>
          </p:cNvSpPr>
          <p:nvPr/>
        </p:nvSpPr>
        <p:spPr bwMode="auto">
          <a:xfrm flipH="1">
            <a:off x="2573777" y="1602091"/>
            <a:ext cx="469" cy="182441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45" name="Text Box 31"/>
          <p:cNvSpPr txBox="1">
            <a:spLocks noChangeArrowheads="1"/>
          </p:cNvSpPr>
          <p:nvPr/>
        </p:nvSpPr>
        <p:spPr bwMode="auto">
          <a:xfrm>
            <a:off x="2650552" y="2211348"/>
            <a:ext cx="597553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r>
              <a:rPr lang="en-US" sz="2400" dirty="0">
                <a:latin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02" name="AutoShape 85"/>
          <p:cNvSpPr>
            <a:spLocks noChangeArrowheads="1"/>
          </p:cNvSpPr>
          <p:nvPr/>
        </p:nvSpPr>
        <p:spPr bwMode="auto">
          <a:xfrm>
            <a:off x="1952940" y="1573759"/>
            <a:ext cx="451605" cy="1963532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03" name="Line 16"/>
          <p:cNvSpPr>
            <a:spLocks noChangeShapeType="1"/>
          </p:cNvSpPr>
          <p:nvPr/>
        </p:nvSpPr>
        <p:spPr bwMode="auto">
          <a:xfrm>
            <a:off x="1936330" y="3403016"/>
            <a:ext cx="47043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104" name="Text Box 5"/>
          <p:cNvSpPr txBox="1">
            <a:spLocks noChangeArrowheads="1"/>
          </p:cNvSpPr>
          <p:nvPr/>
        </p:nvSpPr>
        <p:spPr bwMode="auto">
          <a:xfrm>
            <a:off x="1420390" y="1358236"/>
            <a:ext cx="470438" cy="60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ru-RU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4" name="AutoShape 85"/>
          <p:cNvSpPr>
            <a:spLocks noChangeArrowheads="1"/>
          </p:cNvSpPr>
          <p:nvPr/>
        </p:nvSpPr>
        <p:spPr bwMode="auto">
          <a:xfrm>
            <a:off x="1978543" y="2491080"/>
            <a:ext cx="407512" cy="949711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135" name="Line 30"/>
          <p:cNvSpPr>
            <a:spLocks noChangeShapeType="1"/>
          </p:cNvSpPr>
          <p:nvPr/>
        </p:nvSpPr>
        <p:spPr bwMode="auto">
          <a:xfrm flipH="1" flipV="1">
            <a:off x="2560652" y="2451585"/>
            <a:ext cx="13125" cy="93550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0066" tIns="55033" rIns="110066" bIns="55033"/>
          <a:lstStyle/>
          <a:p>
            <a:endParaRPr lang="ru-RU" sz="2400"/>
          </a:p>
        </p:txBody>
      </p:sp>
      <p:sp>
        <p:nvSpPr>
          <p:cNvPr id="136" name="Text Box 31"/>
          <p:cNvSpPr txBox="1">
            <a:spLocks noChangeArrowheads="1"/>
          </p:cNvSpPr>
          <p:nvPr/>
        </p:nvSpPr>
        <p:spPr bwMode="auto">
          <a:xfrm>
            <a:off x="2644810" y="2679099"/>
            <a:ext cx="597553" cy="4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r>
              <a:rPr lang="en-US" sz="2400" dirty="0" smtClean="0">
                <a:latin typeface="Times New Roman" pitchFamily="18" charset="0"/>
              </a:rPr>
              <a:t>+2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3716759" y="4276035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6298147" y="4356246"/>
            <a:ext cx="5375448" cy="733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– 4 = 1</a:t>
            </a:r>
            <a:endParaRPr lang="ru-RU" sz="4000" dirty="0"/>
          </a:p>
        </p:txBody>
      </p:sp>
      <p:sp>
        <p:nvSpPr>
          <p:cNvPr id="139" name="Прямоугольник 138"/>
          <p:cNvSpPr/>
          <p:nvPr/>
        </p:nvSpPr>
        <p:spPr>
          <a:xfrm>
            <a:off x="6209238" y="5036864"/>
            <a:ext cx="5375448" cy="733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+ 2 = 3</a:t>
            </a:r>
            <a:endParaRPr lang="ru-RU" sz="4000" dirty="0"/>
          </a:p>
        </p:txBody>
      </p:sp>
      <p:sp>
        <p:nvSpPr>
          <p:cNvPr id="140" name="Text Box 15"/>
          <p:cNvSpPr txBox="1">
            <a:spLocks noChangeArrowheads="1"/>
          </p:cNvSpPr>
          <p:nvPr/>
        </p:nvSpPr>
        <p:spPr bwMode="auto">
          <a:xfrm>
            <a:off x="3770213" y="5988704"/>
            <a:ext cx="6840760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 err="1" smtClean="0">
                <a:solidFill>
                  <a:schemeClr val="tx2"/>
                </a:solidFill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</a:rPr>
              <a:t>:</a:t>
            </a:r>
            <a:r>
              <a:rPr lang="ru-RU" sz="4000" b="1" dirty="0" smtClean="0"/>
              <a:t> </a:t>
            </a:r>
            <a:r>
              <a:rPr lang="en-US" sz="4000" b="1" dirty="0" smtClean="0"/>
              <a:t> </a:t>
            </a:r>
            <a:r>
              <a:rPr lang="en-US" sz="4000" dirty="0" smtClean="0"/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4000" dirty="0" smtClean="0"/>
              <a:t> C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1407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4" grpId="1" animBg="1"/>
      <p:bldP spid="45" grpId="0"/>
      <p:bldP spid="45" grpId="1"/>
      <p:bldP spid="102" grpId="0" animBg="1"/>
      <p:bldP spid="102" grpId="1" animBg="1"/>
      <p:bldP spid="103" grpId="0" animBg="1"/>
      <p:bldP spid="104" grpId="0"/>
      <p:bldP spid="134" grpId="0" animBg="1"/>
      <p:bldP spid="135" grpId="0" animBg="1"/>
      <p:bldP spid="136" grpId="0"/>
      <p:bldP spid="137" grpId="0"/>
      <p:bldP spid="138" grpId="0"/>
      <p:bldP spid="139" grpId="0"/>
      <p:bldP spid="1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680-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128" y="1440210"/>
            <a:ext cx="73448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688 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 m past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Mingbuloq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Atrofim baland tog'lar - Ozodbek Jo'rabekov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551" y="1512218"/>
            <a:ext cx="465536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681-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785" y="1152178"/>
            <a:ext cx="1212252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ko‘ylak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ko‘ylakdan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yo‘qotishga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“+”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“-”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ishoralarini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2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965631"/>
              </p:ext>
            </p:extLst>
          </p:nvPr>
        </p:nvGraphicFramePr>
        <p:xfrm>
          <a:off x="352128" y="1440208"/>
          <a:ext cx="6429293" cy="511257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0436"/>
                <a:gridCol w="1649110"/>
                <a:gridCol w="1766288"/>
                <a:gridCol w="1271727"/>
                <a:gridCol w="1271732"/>
              </a:tblGrid>
              <a:tr h="2234382"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Sotib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narxi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Sotish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narxi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-mad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Yo‘qo-tish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758149"/>
              </p:ext>
            </p:extLst>
          </p:nvPr>
        </p:nvGraphicFramePr>
        <p:xfrm>
          <a:off x="7046525" y="1440210"/>
          <a:ext cx="5400601" cy="511257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708"/>
                <a:gridCol w="1776887"/>
                <a:gridCol w="1656184"/>
                <a:gridCol w="1509822"/>
              </a:tblGrid>
              <a:tr h="2234382"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Sotib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narxi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Sotish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narxi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Savdo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natijasi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so‘m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54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48 000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97023" y="3931270"/>
            <a:ext cx="1147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33715" y="4556266"/>
            <a:ext cx="1147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20568" y="5291701"/>
            <a:ext cx="1147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77576" y="5911243"/>
            <a:ext cx="1147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026043" y="3775639"/>
            <a:ext cx="1414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+5000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130834" y="4508078"/>
            <a:ext cx="1204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-2000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115481" y="5291701"/>
            <a:ext cx="1204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-2000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77200" y="5911243"/>
            <a:ext cx="12811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+3000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2439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</a:t>
            </a:r>
            <a:r>
              <a:rPr lang="en-US" sz="3879" b="1" dirty="0" smtClean="0"/>
              <a:t>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1562" y="1352356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126- </a:t>
            </a:r>
            <a:r>
              <a:rPr lang="en-US" sz="4800" b="1" dirty="0" err="1" smtClean="0">
                <a:solidFill>
                  <a:schemeClr val="tx1"/>
                </a:solidFill>
              </a:rPr>
              <a:t>betidagi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692-, 693-, 694-, 695-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yeching</a:t>
            </a:r>
            <a:r>
              <a:rPr lang="ru-RU" sz="4800" b="1" dirty="0" smtClean="0">
                <a:solidFill>
                  <a:schemeClr val="tx1"/>
                </a:solidFill>
              </a:rPr>
              <a:t>.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61250" t="20986" r="11188" b="20986"/>
          <a:stretch/>
        </p:blipFill>
        <p:spPr>
          <a:xfrm>
            <a:off x="2152328" y="3312419"/>
            <a:ext cx="2520280" cy="295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TERMOMETR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128" y="1440210"/>
            <a:ext cx="92890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ko‘rsatyapti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176" y="1296194"/>
            <a:ext cx="2016224" cy="553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4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- Калачева - Ледяное озеро (2018) | Инфобит - Лучший форум рун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09" y="1218032"/>
            <a:ext cx="12457383" cy="579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928193" y="1350865"/>
            <a:ext cx="2088232" cy="5525691"/>
            <a:chOff x="384" y="432"/>
            <a:chExt cx="1276" cy="3315"/>
          </a:xfrm>
        </p:grpSpPr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384" y="432"/>
              <a:ext cx="1276" cy="3315"/>
            </a:xfrm>
            <a:prstGeom prst="roundRect">
              <a:avLst/>
            </a:prstGeom>
            <a:gradFill rotWithShape="0">
              <a:gsLst>
                <a:gs pos="0">
                  <a:srgbClr val="0099CC"/>
                </a:gs>
                <a:gs pos="50000">
                  <a:schemeClr val="bg1"/>
                </a:gs>
                <a:gs pos="100000">
                  <a:srgbClr val="0099CC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>
              <a:off x="784" y="293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784" y="77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784" y="82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>
              <a:off x="784" y="87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7" name="Line 15"/>
            <p:cNvSpPr>
              <a:spLocks noChangeShapeType="1"/>
            </p:cNvSpPr>
            <p:nvPr/>
          </p:nvSpPr>
          <p:spPr bwMode="auto">
            <a:xfrm>
              <a:off x="784" y="92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784" y="97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784" y="101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>
              <a:off x="784" y="106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784" y="111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2" name="Line 20"/>
            <p:cNvSpPr>
              <a:spLocks noChangeShapeType="1"/>
            </p:cNvSpPr>
            <p:nvPr/>
          </p:nvSpPr>
          <p:spPr bwMode="auto">
            <a:xfrm>
              <a:off x="784" y="116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>
              <a:off x="784" y="121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4" name="Line 22"/>
            <p:cNvSpPr>
              <a:spLocks noChangeShapeType="1"/>
            </p:cNvSpPr>
            <p:nvPr/>
          </p:nvSpPr>
          <p:spPr bwMode="auto">
            <a:xfrm>
              <a:off x="784" y="125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5" name="Line 23"/>
            <p:cNvSpPr>
              <a:spLocks noChangeShapeType="1"/>
            </p:cNvSpPr>
            <p:nvPr/>
          </p:nvSpPr>
          <p:spPr bwMode="auto">
            <a:xfrm>
              <a:off x="784" y="130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6" name="Line 24"/>
            <p:cNvSpPr>
              <a:spLocks noChangeShapeType="1"/>
            </p:cNvSpPr>
            <p:nvPr/>
          </p:nvSpPr>
          <p:spPr bwMode="auto">
            <a:xfrm>
              <a:off x="784" y="135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7" name="Line 25"/>
            <p:cNvSpPr>
              <a:spLocks noChangeShapeType="1"/>
            </p:cNvSpPr>
            <p:nvPr/>
          </p:nvSpPr>
          <p:spPr bwMode="auto">
            <a:xfrm>
              <a:off x="784" y="140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8" name="Line 26"/>
            <p:cNvSpPr>
              <a:spLocks noChangeShapeType="1"/>
            </p:cNvSpPr>
            <p:nvPr/>
          </p:nvSpPr>
          <p:spPr bwMode="auto">
            <a:xfrm>
              <a:off x="784" y="145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>
              <a:off x="784" y="149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>
              <a:off x="784" y="154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1" name="Line 29"/>
            <p:cNvSpPr>
              <a:spLocks noChangeShapeType="1"/>
            </p:cNvSpPr>
            <p:nvPr/>
          </p:nvSpPr>
          <p:spPr bwMode="auto">
            <a:xfrm>
              <a:off x="784" y="159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2" name="Line 30"/>
            <p:cNvSpPr>
              <a:spLocks noChangeShapeType="1"/>
            </p:cNvSpPr>
            <p:nvPr/>
          </p:nvSpPr>
          <p:spPr bwMode="auto">
            <a:xfrm>
              <a:off x="784" y="164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3" name="Line 31"/>
            <p:cNvSpPr>
              <a:spLocks noChangeShapeType="1"/>
            </p:cNvSpPr>
            <p:nvPr/>
          </p:nvSpPr>
          <p:spPr bwMode="auto">
            <a:xfrm>
              <a:off x="784" y="169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4" name="Line 32"/>
            <p:cNvSpPr>
              <a:spLocks noChangeShapeType="1"/>
            </p:cNvSpPr>
            <p:nvPr/>
          </p:nvSpPr>
          <p:spPr bwMode="auto">
            <a:xfrm>
              <a:off x="784" y="173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5" name="Line 33"/>
            <p:cNvSpPr>
              <a:spLocks noChangeShapeType="1"/>
            </p:cNvSpPr>
            <p:nvPr/>
          </p:nvSpPr>
          <p:spPr bwMode="auto">
            <a:xfrm>
              <a:off x="784" y="178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6" name="Line 34"/>
            <p:cNvSpPr>
              <a:spLocks noChangeShapeType="1"/>
            </p:cNvSpPr>
            <p:nvPr/>
          </p:nvSpPr>
          <p:spPr bwMode="auto">
            <a:xfrm>
              <a:off x="784" y="183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7" name="Line 35"/>
            <p:cNvSpPr>
              <a:spLocks noChangeShapeType="1"/>
            </p:cNvSpPr>
            <p:nvPr/>
          </p:nvSpPr>
          <p:spPr bwMode="auto">
            <a:xfrm>
              <a:off x="784" y="188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8" name="Line 36"/>
            <p:cNvSpPr>
              <a:spLocks noChangeShapeType="1"/>
            </p:cNvSpPr>
            <p:nvPr/>
          </p:nvSpPr>
          <p:spPr bwMode="auto">
            <a:xfrm>
              <a:off x="784" y="193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9" name="Line 37"/>
            <p:cNvSpPr>
              <a:spLocks noChangeShapeType="1"/>
            </p:cNvSpPr>
            <p:nvPr/>
          </p:nvSpPr>
          <p:spPr bwMode="auto">
            <a:xfrm>
              <a:off x="784" y="197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0" name="Line 38"/>
            <p:cNvSpPr>
              <a:spLocks noChangeShapeType="1"/>
            </p:cNvSpPr>
            <p:nvPr/>
          </p:nvSpPr>
          <p:spPr bwMode="auto">
            <a:xfrm>
              <a:off x="784" y="202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1" name="Line 39"/>
            <p:cNvSpPr>
              <a:spLocks noChangeShapeType="1"/>
            </p:cNvSpPr>
            <p:nvPr/>
          </p:nvSpPr>
          <p:spPr bwMode="auto">
            <a:xfrm>
              <a:off x="784" y="207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2" name="Line 40"/>
            <p:cNvSpPr>
              <a:spLocks noChangeShapeType="1"/>
            </p:cNvSpPr>
            <p:nvPr/>
          </p:nvSpPr>
          <p:spPr bwMode="auto">
            <a:xfrm>
              <a:off x="784" y="212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3" name="Line 41"/>
            <p:cNvSpPr>
              <a:spLocks noChangeShapeType="1"/>
            </p:cNvSpPr>
            <p:nvPr/>
          </p:nvSpPr>
          <p:spPr bwMode="auto">
            <a:xfrm>
              <a:off x="784" y="217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4" name="Line 42"/>
            <p:cNvSpPr>
              <a:spLocks noChangeShapeType="1"/>
            </p:cNvSpPr>
            <p:nvPr/>
          </p:nvSpPr>
          <p:spPr bwMode="auto">
            <a:xfrm>
              <a:off x="784" y="221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5" name="Line 43"/>
            <p:cNvSpPr>
              <a:spLocks noChangeShapeType="1"/>
            </p:cNvSpPr>
            <p:nvPr/>
          </p:nvSpPr>
          <p:spPr bwMode="auto">
            <a:xfrm>
              <a:off x="784" y="226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6" name="Line 44"/>
            <p:cNvSpPr>
              <a:spLocks noChangeShapeType="1"/>
            </p:cNvSpPr>
            <p:nvPr/>
          </p:nvSpPr>
          <p:spPr bwMode="auto">
            <a:xfrm>
              <a:off x="784" y="231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7" name="Line 45"/>
            <p:cNvSpPr>
              <a:spLocks noChangeShapeType="1"/>
            </p:cNvSpPr>
            <p:nvPr/>
          </p:nvSpPr>
          <p:spPr bwMode="auto">
            <a:xfrm>
              <a:off x="784" y="236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8" name="Line 46"/>
            <p:cNvSpPr>
              <a:spLocks noChangeShapeType="1"/>
            </p:cNvSpPr>
            <p:nvPr/>
          </p:nvSpPr>
          <p:spPr bwMode="auto">
            <a:xfrm>
              <a:off x="784" y="241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9" name="Line 47"/>
            <p:cNvSpPr>
              <a:spLocks noChangeShapeType="1"/>
            </p:cNvSpPr>
            <p:nvPr/>
          </p:nvSpPr>
          <p:spPr bwMode="auto">
            <a:xfrm>
              <a:off x="784" y="245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0" name="Line 48"/>
            <p:cNvSpPr>
              <a:spLocks noChangeShapeType="1"/>
            </p:cNvSpPr>
            <p:nvPr/>
          </p:nvSpPr>
          <p:spPr bwMode="auto">
            <a:xfrm>
              <a:off x="784" y="250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1" name="Line 49"/>
            <p:cNvSpPr>
              <a:spLocks noChangeShapeType="1"/>
            </p:cNvSpPr>
            <p:nvPr/>
          </p:nvSpPr>
          <p:spPr bwMode="auto">
            <a:xfrm>
              <a:off x="784" y="255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2" name="Line 50"/>
            <p:cNvSpPr>
              <a:spLocks noChangeShapeType="1"/>
            </p:cNvSpPr>
            <p:nvPr/>
          </p:nvSpPr>
          <p:spPr bwMode="auto">
            <a:xfrm>
              <a:off x="784" y="260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3" name="Line 51"/>
            <p:cNvSpPr>
              <a:spLocks noChangeShapeType="1"/>
            </p:cNvSpPr>
            <p:nvPr/>
          </p:nvSpPr>
          <p:spPr bwMode="auto">
            <a:xfrm>
              <a:off x="784" y="265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4" name="Line 52"/>
            <p:cNvSpPr>
              <a:spLocks noChangeShapeType="1"/>
            </p:cNvSpPr>
            <p:nvPr/>
          </p:nvSpPr>
          <p:spPr bwMode="auto">
            <a:xfrm>
              <a:off x="784" y="269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5" name="Line 53"/>
            <p:cNvSpPr>
              <a:spLocks noChangeShapeType="1"/>
            </p:cNvSpPr>
            <p:nvPr/>
          </p:nvSpPr>
          <p:spPr bwMode="auto">
            <a:xfrm>
              <a:off x="784" y="274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6" name="Line 54"/>
            <p:cNvSpPr>
              <a:spLocks noChangeShapeType="1"/>
            </p:cNvSpPr>
            <p:nvPr/>
          </p:nvSpPr>
          <p:spPr bwMode="auto">
            <a:xfrm>
              <a:off x="784" y="279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7" name="Line 55"/>
            <p:cNvSpPr>
              <a:spLocks noChangeShapeType="1"/>
            </p:cNvSpPr>
            <p:nvPr/>
          </p:nvSpPr>
          <p:spPr bwMode="auto">
            <a:xfrm>
              <a:off x="784" y="284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8" name="Line 56"/>
            <p:cNvSpPr>
              <a:spLocks noChangeShapeType="1"/>
            </p:cNvSpPr>
            <p:nvPr/>
          </p:nvSpPr>
          <p:spPr bwMode="auto">
            <a:xfrm>
              <a:off x="784" y="289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9" name="Line 57"/>
            <p:cNvSpPr>
              <a:spLocks noChangeShapeType="1"/>
            </p:cNvSpPr>
            <p:nvPr/>
          </p:nvSpPr>
          <p:spPr bwMode="auto">
            <a:xfrm>
              <a:off x="784" y="298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0" name="Line 58"/>
            <p:cNvSpPr>
              <a:spLocks noChangeShapeType="1"/>
            </p:cNvSpPr>
            <p:nvPr/>
          </p:nvSpPr>
          <p:spPr bwMode="auto">
            <a:xfrm>
              <a:off x="784" y="303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1" name="Line 59"/>
            <p:cNvSpPr>
              <a:spLocks noChangeShapeType="1"/>
            </p:cNvSpPr>
            <p:nvPr/>
          </p:nvSpPr>
          <p:spPr bwMode="auto">
            <a:xfrm>
              <a:off x="784" y="308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2" name="Line 60"/>
            <p:cNvSpPr>
              <a:spLocks noChangeShapeType="1"/>
            </p:cNvSpPr>
            <p:nvPr/>
          </p:nvSpPr>
          <p:spPr bwMode="auto">
            <a:xfrm>
              <a:off x="784" y="313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3" name="Oval 61"/>
            <p:cNvSpPr>
              <a:spLocks noChangeArrowheads="1"/>
            </p:cNvSpPr>
            <p:nvPr/>
          </p:nvSpPr>
          <p:spPr bwMode="auto">
            <a:xfrm>
              <a:off x="952" y="346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FF3300">
                    <a:gamma/>
                    <a:shade val="8000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4" name="Rectangle 62"/>
            <p:cNvSpPr>
              <a:spLocks noChangeArrowheads="1"/>
            </p:cNvSpPr>
            <p:nvPr/>
          </p:nvSpPr>
          <p:spPr bwMode="auto">
            <a:xfrm>
              <a:off x="1008" y="432"/>
              <a:ext cx="48" cy="24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5" name="Rectangle 63"/>
            <p:cNvSpPr>
              <a:spLocks noChangeArrowheads="1"/>
            </p:cNvSpPr>
            <p:nvPr/>
          </p:nvSpPr>
          <p:spPr bwMode="auto">
            <a:xfrm>
              <a:off x="1008" y="432"/>
              <a:ext cx="47" cy="21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6" name="Text Box 64"/>
            <p:cNvSpPr txBox="1">
              <a:spLocks noChangeArrowheads="1"/>
            </p:cNvSpPr>
            <p:nvPr/>
          </p:nvSpPr>
          <p:spPr bwMode="auto">
            <a:xfrm>
              <a:off x="1216" y="159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8497" name="Text Box 65"/>
            <p:cNvSpPr txBox="1">
              <a:spLocks noChangeArrowheads="1"/>
            </p:cNvSpPr>
            <p:nvPr/>
          </p:nvSpPr>
          <p:spPr bwMode="auto">
            <a:xfrm>
              <a:off x="1216" y="2122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8498" name="Text Box 66"/>
            <p:cNvSpPr txBox="1">
              <a:spLocks noChangeArrowheads="1"/>
            </p:cNvSpPr>
            <p:nvPr/>
          </p:nvSpPr>
          <p:spPr bwMode="auto">
            <a:xfrm>
              <a:off x="1216" y="255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8499" name="Text Box 67"/>
            <p:cNvSpPr txBox="1">
              <a:spLocks noChangeArrowheads="1"/>
            </p:cNvSpPr>
            <p:nvPr/>
          </p:nvSpPr>
          <p:spPr bwMode="auto">
            <a:xfrm>
              <a:off x="1216" y="63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8500" name="Text Box 68"/>
            <p:cNvSpPr txBox="1">
              <a:spLocks noChangeArrowheads="1"/>
            </p:cNvSpPr>
            <p:nvPr/>
          </p:nvSpPr>
          <p:spPr bwMode="auto">
            <a:xfrm>
              <a:off x="1216" y="111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8501" name="Rectangle 69"/>
            <p:cNvSpPr>
              <a:spLocks noChangeArrowheads="1"/>
            </p:cNvSpPr>
            <p:nvPr/>
          </p:nvSpPr>
          <p:spPr bwMode="auto">
            <a:xfrm>
              <a:off x="1008" y="768"/>
              <a:ext cx="47" cy="2688"/>
            </a:xfrm>
            <a:prstGeom prst="rect">
              <a:avLst/>
            </a:prstGeom>
            <a:gradFill rotWithShape="0">
              <a:gsLst>
                <a:gs pos="0">
                  <a:srgbClr val="FF3300">
                    <a:gamma/>
                    <a:shade val="46275"/>
                    <a:invGamma/>
                  </a:srgbClr>
                </a:gs>
                <a:gs pos="50000">
                  <a:srgbClr val="FF3300"/>
                </a:gs>
                <a:gs pos="100000">
                  <a:srgbClr val="FF33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502" name="Rectangle 70"/>
            <p:cNvSpPr>
              <a:spLocks noChangeArrowheads="1"/>
            </p:cNvSpPr>
            <p:nvPr/>
          </p:nvSpPr>
          <p:spPr bwMode="auto">
            <a:xfrm>
              <a:off x="1008" y="432"/>
              <a:ext cx="48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503" name="Rectangle 71"/>
            <p:cNvSpPr>
              <a:spLocks noChangeArrowheads="1"/>
            </p:cNvSpPr>
            <p:nvPr/>
          </p:nvSpPr>
          <p:spPr bwMode="auto">
            <a:xfrm>
              <a:off x="1008" y="432"/>
              <a:ext cx="48" cy="12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504" name="AutoShape 72"/>
          <p:cNvSpPr>
            <a:spLocks noChangeArrowheads="1"/>
          </p:cNvSpPr>
          <p:nvPr/>
        </p:nvSpPr>
        <p:spPr bwMode="auto">
          <a:xfrm>
            <a:off x="6400801" y="3457575"/>
            <a:ext cx="1985175" cy="85386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0066" tIns="55033" rIns="110066" bIns="99666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0º,С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  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69887" y="170604"/>
            <a:ext cx="12061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HAVO TEMPERATURASI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48304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0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есна - Коллективный словар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2" y="1218032"/>
            <a:ext cx="12385376" cy="583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144217" y="1368202"/>
            <a:ext cx="2088232" cy="5525691"/>
            <a:chOff x="384" y="432"/>
            <a:chExt cx="1276" cy="3315"/>
          </a:xfrm>
        </p:grpSpPr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384" y="432"/>
              <a:ext cx="1276" cy="3315"/>
            </a:xfrm>
            <a:prstGeom prst="roundRect">
              <a:avLst/>
            </a:prstGeom>
            <a:gradFill rotWithShape="0">
              <a:gsLst>
                <a:gs pos="0">
                  <a:srgbClr val="0099CC"/>
                </a:gs>
                <a:gs pos="50000">
                  <a:schemeClr val="bg1"/>
                </a:gs>
                <a:gs pos="100000">
                  <a:srgbClr val="0099CC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>
              <a:off x="784" y="293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784" y="77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5" name="Line 11"/>
            <p:cNvSpPr>
              <a:spLocks noChangeShapeType="1"/>
            </p:cNvSpPr>
            <p:nvPr/>
          </p:nvSpPr>
          <p:spPr bwMode="auto">
            <a:xfrm>
              <a:off x="784" y="82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>
              <a:off x="784" y="87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7" name="Line 13"/>
            <p:cNvSpPr>
              <a:spLocks noChangeShapeType="1"/>
            </p:cNvSpPr>
            <p:nvPr/>
          </p:nvSpPr>
          <p:spPr bwMode="auto">
            <a:xfrm>
              <a:off x="784" y="92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8" name="Line 14"/>
            <p:cNvSpPr>
              <a:spLocks noChangeShapeType="1"/>
            </p:cNvSpPr>
            <p:nvPr/>
          </p:nvSpPr>
          <p:spPr bwMode="auto">
            <a:xfrm>
              <a:off x="784" y="97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784" y="101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>
              <a:off x="784" y="106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>
              <a:off x="784" y="111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784" y="116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784" y="121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>
              <a:off x="784" y="125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5" name="Line 21"/>
            <p:cNvSpPr>
              <a:spLocks noChangeShapeType="1"/>
            </p:cNvSpPr>
            <p:nvPr/>
          </p:nvSpPr>
          <p:spPr bwMode="auto">
            <a:xfrm>
              <a:off x="784" y="130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>
              <a:off x="784" y="135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7" name="Line 23"/>
            <p:cNvSpPr>
              <a:spLocks noChangeShapeType="1"/>
            </p:cNvSpPr>
            <p:nvPr/>
          </p:nvSpPr>
          <p:spPr bwMode="auto">
            <a:xfrm>
              <a:off x="784" y="140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8" name="Line 24"/>
            <p:cNvSpPr>
              <a:spLocks noChangeShapeType="1"/>
            </p:cNvSpPr>
            <p:nvPr/>
          </p:nvSpPr>
          <p:spPr bwMode="auto">
            <a:xfrm>
              <a:off x="784" y="145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9" name="Line 25"/>
            <p:cNvSpPr>
              <a:spLocks noChangeShapeType="1"/>
            </p:cNvSpPr>
            <p:nvPr/>
          </p:nvSpPr>
          <p:spPr bwMode="auto">
            <a:xfrm>
              <a:off x="784" y="149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>
              <a:off x="784" y="154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1" name="Line 27"/>
            <p:cNvSpPr>
              <a:spLocks noChangeShapeType="1"/>
            </p:cNvSpPr>
            <p:nvPr/>
          </p:nvSpPr>
          <p:spPr bwMode="auto">
            <a:xfrm>
              <a:off x="784" y="159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>
              <a:off x="784" y="164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3" name="Line 29"/>
            <p:cNvSpPr>
              <a:spLocks noChangeShapeType="1"/>
            </p:cNvSpPr>
            <p:nvPr/>
          </p:nvSpPr>
          <p:spPr bwMode="auto">
            <a:xfrm>
              <a:off x="784" y="169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>
              <a:off x="784" y="173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5" name="Line 31"/>
            <p:cNvSpPr>
              <a:spLocks noChangeShapeType="1"/>
            </p:cNvSpPr>
            <p:nvPr/>
          </p:nvSpPr>
          <p:spPr bwMode="auto">
            <a:xfrm>
              <a:off x="784" y="178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6" name="Line 32"/>
            <p:cNvSpPr>
              <a:spLocks noChangeShapeType="1"/>
            </p:cNvSpPr>
            <p:nvPr/>
          </p:nvSpPr>
          <p:spPr bwMode="auto">
            <a:xfrm>
              <a:off x="784" y="183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7" name="Line 33"/>
            <p:cNvSpPr>
              <a:spLocks noChangeShapeType="1"/>
            </p:cNvSpPr>
            <p:nvPr/>
          </p:nvSpPr>
          <p:spPr bwMode="auto">
            <a:xfrm>
              <a:off x="784" y="188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8" name="Line 34"/>
            <p:cNvSpPr>
              <a:spLocks noChangeShapeType="1"/>
            </p:cNvSpPr>
            <p:nvPr/>
          </p:nvSpPr>
          <p:spPr bwMode="auto">
            <a:xfrm>
              <a:off x="784" y="193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19" name="Line 35"/>
            <p:cNvSpPr>
              <a:spLocks noChangeShapeType="1"/>
            </p:cNvSpPr>
            <p:nvPr/>
          </p:nvSpPr>
          <p:spPr bwMode="auto">
            <a:xfrm>
              <a:off x="784" y="197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0" name="Line 36"/>
            <p:cNvSpPr>
              <a:spLocks noChangeShapeType="1"/>
            </p:cNvSpPr>
            <p:nvPr/>
          </p:nvSpPr>
          <p:spPr bwMode="auto">
            <a:xfrm>
              <a:off x="784" y="202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1" name="Line 37"/>
            <p:cNvSpPr>
              <a:spLocks noChangeShapeType="1"/>
            </p:cNvSpPr>
            <p:nvPr/>
          </p:nvSpPr>
          <p:spPr bwMode="auto">
            <a:xfrm>
              <a:off x="784" y="207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2" name="Line 38"/>
            <p:cNvSpPr>
              <a:spLocks noChangeShapeType="1"/>
            </p:cNvSpPr>
            <p:nvPr/>
          </p:nvSpPr>
          <p:spPr bwMode="auto">
            <a:xfrm>
              <a:off x="784" y="212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3" name="Line 39"/>
            <p:cNvSpPr>
              <a:spLocks noChangeShapeType="1"/>
            </p:cNvSpPr>
            <p:nvPr/>
          </p:nvSpPr>
          <p:spPr bwMode="auto">
            <a:xfrm>
              <a:off x="784" y="217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4" name="Line 40"/>
            <p:cNvSpPr>
              <a:spLocks noChangeShapeType="1"/>
            </p:cNvSpPr>
            <p:nvPr/>
          </p:nvSpPr>
          <p:spPr bwMode="auto">
            <a:xfrm>
              <a:off x="784" y="221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5" name="Line 41"/>
            <p:cNvSpPr>
              <a:spLocks noChangeShapeType="1"/>
            </p:cNvSpPr>
            <p:nvPr/>
          </p:nvSpPr>
          <p:spPr bwMode="auto">
            <a:xfrm>
              <a:off x="784" y="226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6" name="Line 42"/>
            <p:cNvSpPr>
              <a:spLocks noChangeShapeType="1"/>
            </p:cNvSpPr>
            <p:nvPr/>
          </p:nvSpPr>
          <p:spPr bwMode="auto">
            <a:xfrm>
              <a:off x="784" y="231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7" name="Line 43"/>
            <p:cNvSpPr>
              <a:spLocks noChangeShapeType="1"/>
            </p:cNvSpPr>
            <p:nvPr/>
          </p:nvSpPr>
          <p:spPr bwMode="auto">
            <a:xfrm>
              <a:off x="784" y="236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8" name="Line 44"/>
            <p:cNvSpPr>
              <a:spLocks noChangeShapeType="1"/>
            </p:cNvSpPr>
            <p:nvPr/>
          </p:nvSpPr>
          <p:spPr bwMode="auto">
            <a:xfrm>
              <a:off x="784" y="241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9" name="Line 45"/>
            <p:cNvSpPr>
              <a:spLocks noChangeShapeType="1"/>
            </p:cNvSpPr>
            <p:nvPr/>
          </p:nvSpPr>
          <p:spPr bwMode="auto">
            <a:xfrm>
              <a:off x="784" y="245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0" name="Line 46"/>
            <p:cNvSpPr>
              <a:spLocks noChangeShapeType="1"/>
            </p:cNvSpPr>
            <p:nvPr/>
          </p:nvSpPr>
          <p:spPr bwMode="auto">
            <a:xfrm>
              <a:off x="784" y="250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1" name="Line 47"/>
            <p:cNvSpPr>
              <a:spLocks noChangeShapeType="1"/>
            </p:cNvSpPr>
            <p:nvPr/>
          </p:nvSpPr>
          <p:spPr bwMode="auto">
            <a:xfrm>
              <a:off x="784" y="255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2" name="Line 48"/>
            <p:cNvSpPr>
              <a:spLocks noChangeShapeType="1"/>
            </p:cNvSpPr>
            <p:nvPr/>
          </p:nvSpPr>
          <p:spPr bwMode="auto">
            <a:xfrm>
              <a:off x="784" y="260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3" name="Line 49"/>
            <p:cNvSpPr>
              <a:spLocks noChangeShapeType="1"/>
            </p:cNvSpPr>
            <p:nvPr/>
          </p:nvSpPr>
          <p:spPr bwMode="auto">
            <a:xfrm>
              <a:off x="784" y="265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4" name="Line 50"/>
            <p:cNvSpPr>
              <a:spLocks noChangeShapeType="1"/>
            </p:cNvSpPr>
            <p:nvPr/>
          </p:nvSpPr>
          <p:spPr bwMode="auto">
            <a:xfrm>
              <a:off x="784" y="269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5" name="Line 51"/>
            <p:cNvSpPr>
              <a:spLocks noChangeShapeType="1"/>
            </p:cNvSpPr>
            <p:nvPr/>
          </p:nvSpPr>
          <p:spPr bwMode="auto">
            <a:xfrm>
              <a:off x="784" y="274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6" name="Line 52"/>
            <p:cNvSpPr>
              <a:spLocks noChangeShapeType="1"/>
            </p:cNvSpPr>
            <p:nvPr/>
          </p:nvSpPr>
          <p:spPr bwMode="auto">
            <a:xfrm>
              <a:off x="784" y="279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7" name="Line 53"/>
            <p:cNvSpPr>
              <a:spLocks noChangeShapeType="1"/>
            </p:cNvSpPr>
            <p:nvPr/>
          </p:nvSpPr>
          <p:spPr bwMode="auto">
            <a:xfrm>
              <a:off x="784" y="284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8" name="Line 54"/>
            <p:cNvSpPr>
              <a:spLocks noChangeShapeType="1"/>
            </p:cNvSpPr>
            <p:nvPr/>
          </p:nvSpPr>
          <p:spPr bwMode="auto">
            <a:xfrm>
              <a:off x="784" y="289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9" name="Line 55"/>
            <p:cNvSpPr>
              <a:spLocks noChangeShapeType="1"/>
            </p:cNvSpPr>
            <p:nvPr/>
          </p:nvSpPr>
          <p:spPr bwMode="auto">
            <a:xfrm>
              <a:off x="784" y="298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0" name="Line 56"/>
            <p:cNvSpPr>
              <a:spLocks noChangeShapeType="1"/>
            </p:cNvSpPr>
            <p:nvPr/>
          </p:nvSpPr>
          <p:spPr bwMode="auto">
            <a:xfrm>
              <a:off x="784" y="303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1" name="Line 57"/>
            <p:cNvSpPr>
              <a:spLocks noChangeShapeType="1"/>
            </p:cNvSpPr>
            <p:nvPr/>
          </p:nvSpPr>
          <p:spPr bwMode="auto">
            <a:xfrm>
              <a:off x="784" y="308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2" name="Line 58"/>
            <p:cNvSpPr>
              <a:spLocks noChangeShapeType="1"/>
            </p:cNvSpPr>
            <p:nvPr/>
          </p:nvSpPr>
          <p:spPr bwMode="auto">
            <a:xfrm>
              <a:off x="784" y="313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3" name="Oval 59"/>
            <p:cNvSpPr>
              <a:spLocks noChangeArrowheads="1"/>
            </p:cNvSpPr>
            <p:nvPr/>
          </p:nvSpPr>
          <p:spPr bwMode="auto">
            <a:xfrm>
              <a:off x="952" y="3466"/>
              <a:ext cx="144" cy="144"/>
            </a:xfrm>
            <a:prstGeom prst="roundRect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FF3300">
                    <a:gamma/>
                    <a:shade val="8000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4" name="Rectangle 60"/>
            <p:cNvSpPr>
              <a:spLocks noChangeArrowheads="1"/>
            </p:cNvSpPr>
            <p:nvPr/>
          </p:nvSpPr>
          <p:spPr bwMode="auto">
            <a:xfrm>
              <a:off x="1008" y="432"/>
              <a:ext cx="48" cy="249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5" name="Rectangle 61"/>
            <p:cNvSpPr>
              <a:spLocks noChangeArrowheads="1"/>
            </p:cNvSpPr>
            <p:nvPr/>
          </p:nvSpPr>
          <p:spPr bwMode="auto">
            <a:xfrm>
              <a:off x="1008" y="432"/>
              <a:ext cx="47" cy="2112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6" name="Rectangle 62"/>
            <p:cNvSpPr>
              <a:spLocks noChangeArrowheads="1"/>
            </p:cNvSpPr>
            <p:nvPr/>
          </p:nvSpPr>
          <p:spPr bwMode="auto">
            <a:xfrm>
              <a:off x="1008" y="432"/>
              <a:ext cx="47" cy="153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47" name="Text Box 63"/>
            <p:cNvSpPr txBox="1">
              <a:spLocks noChangeArrowheads="1"/>
            </p:cNvSpPr>
            <p:nvPr/>
          </p:nvSpPr>
          <p:spPr bwMode="auto">
            <a:xfrm>
              <a:off x="1216" y="159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6448" name="Text Box 64"/>
            <p:cNvSpPr txBox="1">
              <a:spLocks noChangeArrowheads="1"/>
            </p:cNvSpPr>
            <p:nvPr/>
          </p:nvSpPr>
          <p:spPr bwMode="auto">
            <a:xfrm>
              <a:off x="1216" y="2122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6449" name="Text Box 65"/>
            <p:cNvSpPr txBox="1">
              <a:spLocks noChangeArrowheads="1"/>
            </p:cNvSpPr>
            <p:nvPr/>
          </p:nvSpPr>
          <p:spPr bwMode="auto">
            <a:xfrm>
              <a:off x="1216" y="255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6450" name="Text Box 66"/>
            <p:cNvSpPr txBox="1">
              <a:spLocks noChangeArrowheads="1"/>
            </p:cNvSpPr>
            <p:nvPr/>
          </p:nvSpPr>
          <p:spPr bwMode="auto">
            <a:xfrm>
              <a:off x="1216" y="63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6451" name="Text Box 67"/>
            <p:cNvSpPr txBox="1">
              <a:spLocks noChangeArrowheads="1"/>
            </p:cNvSpPr>
            <p:nvPr/>
          </p:nvSpPr>
          <p:spPr bwMode="auto">
            <a:xfrm>
              <a:off x="1216" y="111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6452" name="Rectangle 68"/>
            <p:cNvSpPr>
              <a:spLocks noChangeArrowheads="1"/>
            </p:cNvSpPr>
            <p:nvPr/>
          </p:nvSpPr>
          <p:spPr bwMode="auto">
            <a:xfrm>
              <a:off x="1008" y="768"/>
              <a:ext cx="47" cy="2688"/>
            </a:xfrm>
            <a:prstGeom prst="roundRect">
              <a:avLst/>
            </a:prstGeom>
            <a:gradFill rotWithShape="0">
              <a:gsLst>
                <a:gs pos="0">
                  <a:srgbClr val="FF3300">
                    <a:gamma/>
                    <a:shade val="46275"/>
                    <a:invGamma/>
                  </a:srgbClr>
                </a:gs>
                <a:gs pos="50000">
                  <a:srgbClr val="FF3300"/>
                </a:gs>
                <a:gs pos="100000">
                  <a:srgbClr val="FF33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3" name="Rectangle 69"/>
            <p:cNvSpPr>
              <a:spLocks noChangeArrowheads="1"/>
            </p:cNvSpPr>
            <p:nvPr/>
          </p:nvSpPr>
          <p:spPr bwMode="auto">
            <a:xfrm>
              <a:off x="1008" y="432"/>
              <a:ext cx="48" cy="57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454" name="AutoShape 70"/>
          <p:cNvSpPr>
            <a:spLocks noChangeArrowheads="1"/>
          </p:cNvSpPr>
          <p:nvPr/>
        </p:nvSpPr>
        <p:spPr bwMode="auto">
          <a:xfrm>
            <a:off x="5829297" y="1528750"/>
            <a:ext cx="4855625" cy="85386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0066" tIns="55033" rIns="110066" bIns="99666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15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gradus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iliq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55" name="AutoShape 71"/>
          <p:cNvSpPr>
            <a:spLocks noChangeArrowheads="1"/>
          </p:cNvSpPr>
          <p:nvPr/>
        </p:nvSpPr>
        <p:spPr bwMode="auto">
          <a:xfrm>
            <a:off x="5760017" y="2765348"/>
            <a:ext cx="5869780" cy="85386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10066" tIns="55033" rIns="110066" bIns="99666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Noldan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15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gradus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yuqori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56" name="AutoShape 72"/>
          <p:cNvSpPr>
            <a:spLocks noChangeArrowheads="1"/>
          </p:cNvSpPr>
          <p:nvPr/>
        </p:nvSpPr>
        <p:spPr bwMode="auto">
          <a:xfrm>
            <a:off x="5829296" y="4100517"/>
            <a:ext cx="5465514" cy="85386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0066" tIns="55033" rIns="110066" bIns="99666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+15º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plus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15º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С)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369887" y="170604"/>
            <a:ext cx="12061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HAVO TEMPERATURASI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3437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4" grpId="0" animBg="1" autoUpdateAnimBg="0"/>
      <p:bldP spid="16455" grpId="0" animBg="1" autoUpdateAnimBg="0"/>
      <p:bldP spid="16456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Рисунок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65248" y="1224186"/>
            <a:ext cx="12529392" cy="5832648"/>
          </a:xfrm>
          <a:prstGeom prst="rect">
            <a:avLst/>
          </a:prstGeom>
        </p:spPr>
      </p:pic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5757923" y="1650208"/>
            <a:ext cx="4533654" cy="853865"/>
          </a:xfrm>
          <a:prstGeom prst="roundRect">
            <a:avLst>
              <a:gd name="adj" fmla="val 16667"/>
            </a:avLst>
          </a:prstGeom>
          <a:ln>
            <a:solidFill>
              <a:schemeClr val="accent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0066" tIns="55033" rIns="110066" bIns="99666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gradus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sovuq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5614982" y="2814633"/>
            <a:ext cx="5327306" cy="853865"/>
          </a:xfrm>
          <a:prstGeom prst="roundRect">
            <a:avLst>
              <a:gd name="adj" fmla="val 16667"/>
            </a:avLst>
          </a:prstGeom>
          <a:ln>
            <a:solidFill>
              <a:schemeClr val="accent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0066" tIns="55033" rIns="110066" bIns="99666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Noldan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gradus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past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5" name="AutoShape 11"/>
          <p:cNvSpPr>
            <a:spLocks noChangeArrowheads="1"/>
          </p:cNvSpPr>
          <p:nvPr/>
        </p:nvSpPr>
        <p:spPr bwMode="auto">
          <a:xfrm>
            <a:off x="5829296" y="4171955"/>
            <a:ext cx="4817692" cy="853865"/>
          </a:xfrm>
          <a:prstGeom prst="roundRect">
            <a:avLst>
              <a:gd name="adj" fmla="val 16667"/>
            </a:avLst>
          </a:prstGeom>
          <a:ln>
            <a:solidFill>
              <a:schemeClr val="accent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10066" tIns="55033" rIns="110066" bIns="99666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-7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minus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5</a:t>
            </a:r>
            <a:r>
              <a:rPr lang="ru-RU" sz="4000" baseline="30000" dirty="0">
                <a:latin typeface="Arial" pitchFamily="34" charset="0"/>
                <a:cs typeface="Arial" pitchFamily="34" charset="0"/>
              </a:rPr>
              <a:t>о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С)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174012" y="1289470"/>
            <a:ext cx="2037908" cy="5525691"/>
            <a:chOff x="384" y="432"/>
            <a:chExt cx="1276" cy="3315"/>
          </a:xfrm>
        </p:grpSpPr>
        <p:sp>
          <p:nvSpPr>
            <p:cNvPr id="21517" name="Rectangle 13"/>
            <p:cNvSpPr>
              <a:spLocks noChangeArrowheads="1"/>
            </p:cNvSpPr>
            <p:nvPr/>
          </p:nvSpPr>
          <p:spPr bwMode="auto">
            <a:xfrm>
              <a:off x="384" y="432"/>
              <a:ext cx="1276" cy="3315"/>
            </a:xfrm>
            <a:prstGeom prst="roundRect">
              <a:avLst/>
            </a:prstGeom>
            <a:gradFill rotWithShape="0">
              <a:gsLst>
                <a:gs pos="0">
                  <a:srgbClr val="0099CC"/>
                </a:gs>
                <a:gs pos="50000">
                  <a:schemeClr val="bg1"/>
                </a:gs>
                <a:gs pos="100000">
                  <a:srgbClr val="0099CC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18" name="Line 14"/>
            <p:cNvSpPr>
              <a:spLocks noChangeShapeType="1"/>
            </p:cNvSpPr>
            <p:nvPr/>
          </p:nvSpPr>
          <p:spPr bwMode="auto">
            <a:xfrm>
              <a:off x="784" y="293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>
              <a:off x="784" y="77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>
              <a:off x="784" y="82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>
              <a:off x="784" y="87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784" y="92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3" name="Line 19"/>
            <p:cNvSpPr>
              <a:spLocks noChangeShapeType="1"/>
            </p:cNvSpPr>
            <p:nvPr/>
          </p:nvSpPr>
          <p:spPr bwMode="auto">
            <a:xfrm>
              <a:off x="784" y="97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4" name="Line 20"/>
            <p:cNvSpPr>
              <a:spLocks noChangeShapeType="1"/>
            </p:cNvSpPr>
            <p:nvPr/>
          </p:nvSpPr>
          <p:spPr bwMode="auto">
            <a:xfrm>
              <a:off x="784" y="101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5" name="Line 21"/>
            <p:cNvSpPr>
              <a:spLocks noChangeShapeType="1"/>
            </p:cNvSpPr>
            <p:nvPr/>
          </p:nvSpPr>
          <p:spPr bwMode="auto">
            <a:xfrm>
              <a:off x="784" y="106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6" name="Line 22"/>
            <p:cNvSpPr>
              <a:spLocks noChangeShapeType="1"/>
            </p:cNvSpPr>
            <p:nvPr/>
          </p:nvSpPr>
          <p:spPr bwMode="auto">
            <a:xfrm>
              <a:off x="784" y="111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7" name="Line 23"/>
            <p:cNvSpPr>
              <a:spLocks noChangeShapeType="1"/>
            </p:cNvSpPr>
            <p:nvPr/>
          </p:nvSpPr>
          <p:spPr bwMode="auto">
            <a:xfrm>
              <a:off x="784" y="116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8" name="Line 24"/>
            <p:cNvSpPr>
              <a:spLocks noChangeShapeType="1"/>
            </p:cNvSpPr>
            <p:nvPr/>
          </p:nvSpPr>
          <p:spPr bwMode="auto">
            <a:xfrm>
              <a:off x="784" y="121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29" name="Line 25"/>
            <p:cNvSpPr>
              <a:spLocks noChangeShapeType="1"/>
            </p:cNvSpPr>
            <p:nvPr/>
          </p:nvSpPr>
          <p:spPr bwMode="auto">
            <a:xfrm>
              <a:off x="784" y="125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0" name="Line 26"/>
            <p:cNvSpPr>
              <a:spLocks noChangeShapeType="1"/>
            </p:cNvSpPr>
            <p:nvPr/>
          </p:nvSpPr>
          <p:spPr bwMode="auto">
            <a:xfrm>
              <a:off x="784" y="130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1" name="Line 27"/>
            <p:cNvSpPr>
              <a:spLocks noChangeShapeType="1"/>
            </p:cNvSpPr>
            <p:nvPr/>
          </p:nvSpPr>
          <p:spPr bwMode="auto">
            <a:xfrm>
              <a:off x="784" y="135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2" name="Line 28"/>
            <p:cNvSpPr>
              <a:spLocks noChangeShapeType="1"/>
            </p:cNvSpPr>
            <p:nvPr/>
          </p:nvSpPr>
          <p:spPr bwMode="auto">
            <a:xfrm>
              <a:off x="784" y="140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3" name="Line 29"/>
            <p:cNvSpPr>
              <a:spLocks noChangeShapeType="1"/>
            </p:cNvSpPr>
            <p:nvPr/>
          </p:nvSpPr>
          <p:spPr bwMode="auto">
            <a:xfrm>
              <a:off x="784" y="145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4" name="Line 30"/>
            <p:cNvSpPr>
              <a:spLocks noChangeShapeType="1"/>
            </p:cNvSpPr>
            <p:nvPr/>
          </p:nvSpPr>
          <p:spPr bwMode="auto">
            <a:xfrm>
              <a:off x="784" y="149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5" name="Line 31"/>
            <p:cNvSpPr>
              <a:spLocks noChangeShapeType="1"/>
            </p:cNvSpPr>
            <p:nvPr/>
          </p:nvSpPr>
          <p:spPr bwMode="auto">
            <a:xfrm>
              <a:off x="784" y="154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6" name="Line 32"/>
            <p:cNvSpPr>
              <a:spLocks noChangeShapeType="1"/>
            </p:cNvSpPr>
            <p:nvPr/>
          </p:nvSpPr>
          <p:spPr bwMode="auto">
            <a:xfrm>
              <a:off x="784" y="159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7" name="Line 33"/>
            <p:cNvSpPr>
              <a:spLocks noChangeShapeType="1"/>
            </p:cNvSpPr>
            <p:nvPr/>
          </p:nvSpPr>
          <p:spPr bwMode="auto">
            <a:xfrm>
              <a:off x="784" y="164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8" name="Line 34"/>
            <p:cNvSpPr>
              <a:spLocks noChangeShapeType="1"/>
            </p:cNvSpPr>
            <p:nvPr/>
          </p:nvSpPr>
          <p:spPr bwMode="auto">
            <a:xfrm>
              <a:off x="784" y="169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9" name="Line 35"/>
            <p:cNvSpPr>
              <a:spLocks noChangeShapeType="1"/>
            </p:cNvSpPr>
            <p:nvPr/>
          </p:nvSpPr>
          <p:spPr bwMode="auto">
            <a:xfrm>
              <a:off x="784" y="173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0" name="Line 36"/>
            <p:cNvSpPr>
              <a:spLocks noChangeShapeType="1"/>
            </p:cNvSpPr>
            <p:nvPr/>
          </p:nvSpPr>
          <p:spPr bwMode="auto">
            <a:xfrm>
              <a:off x="784" y="178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1" name="Line 37"/>
            <p:cNvSpPr>
              <a:spLocks noChangeShapeType="1"/>
            </p:cNvSpPr>
            <p:nvPr/>
          </p:nvSpPr>
          <p:spPr bwMode="auto">
            <a:xfrm>
              <a:off x="784" y="183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2" name="Line 38"/>
            <p:cNvSpPr>
              <a:spLocks noChangeShapeType="1"/>
            </p:cNvSpPr>
            <p:nvPr/>
          </p:nvSpPr>
          <p:spPr bwMode="auto">
            <a:xfrm>
              <a:off x="784" y="188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3" name="Line 39"/>
            <p:cNvSpPr>
              <a:spLocks noChangeShapeType="1"/>
            </p:cNvSpPr>
            <p:nvPr/>
          </p:nvSpPr>
          <p:spPr bwMode="auto">
            <a:xfrm>
              <a:off x="784" y="193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4" name="Line 40"/>
            <p:cNvSpPr>
              <a:spLocks noChangeShapeType="1"/>
            </p:cNvSpPr>
            <p:nvPr/>
          </p:nvSpPr>
          <p:spPr bwMode="auto">
            <a:xfrm>
              <a:off x="784" y="197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5" name="Line 41"/>
            <p:cNvSpPr>
              <a:spLocks noChangeShapeType="1"/>
            </p:cNvSpPr>
            <p:nvPr/>
          </p:nvSpPr>
          <p:spPr bwMode="auto">
            <a:xfrm>
              <a:off x="784" y="202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6" name="Line 42"/>
            <p:cNvSpPr>
              <a:spLocks noChangeShapeType="1"/>
            </p:cNvSpPr>
            <p:nvPr/>
          </p:nvSpPr>
          <p:spPr bwMode="auto">
            <a:xfrm>
              <a:off x="784" y="207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7" name="Line 43"/>
            <p:cNvSpPr>
              <a:spLocks noChangeShapeType="1"/>
            </p:cNvSpPr>
            <p:nvPr/>
          </p:nvSpPr>
          <p:spPr bwMode="auto">
            <a:xfrm>
              <a:off x="784" y="212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8" name="Line 44"/>
            <p:cNvSpPr>
              <a:spLocks noChangeShapeType="1"/>
            </p:cNvSpPr>
            <p:nvPr/>
          </p:nvSpPr>
          <p:spPr bwMode="auto">
            <a:xfrm>
              <a:off x="784" y="217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49" name="Line 45"/>
            <p:cNvSpPr>
              <a:spLocks noChangeShapeType="1"/>
            </p:cNvSpPr>
            <p:nvPr/>
          </p:nvSpPr>
          <p:spPr bwMode="auto">
            <a:xfrm>
              <a:off x="784" y="221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0" name="Line 46"/>
            <p:cNvSpPr>
              <a:spLocks noChangeShapeType="1"/>
            </p:cNvSpPr>
            <p:nvPr/>
          </p:nvSpPr>
          <p:spPr bwMode="auto">
            <a:xfrm>
              <a:off x="784" y="226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1" name="Line 47"/>
            <p:cNvSpPr>
              <a:spLocks noChangeShapeType="1"/>
            </p:cNvSpPr>
            <p:nvPr/>
          </p:nvSpPr>
          <p:spPr bwMode="auto">
            <a:xfrm>
              <a:off x="784" y="231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2" name="Line 48"/>
            <p:cNvSpPr>
              <a:spLocks noChangeShapeType="1"/>
            </p:cNvSpPr>
            <p:nvPr/>
          </p:nvSpPr>
          <p:spPr bwMode="auto">
            <a:xfrm>
              <a:off x="784" y="236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3" name="Line 49"/>
            <p:cNvSpPr>
              <a:spLocks noChangeShapeType="1"/>
            </p:cNvSpPr>
            <p:nvPr/>
          </p:nvSpPr>
          <p:spPr bwMode="auto">
            <a:xfrm>
              <a:off x="784" y="241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4" name="Line 50"/>
            <p:cNvSpPr>
              <a:spLocks noChangeShapeType="1"/>
            </p:cNvSpPr>
            <p:nvPr/>
          </p:nvSpPr>
          <p:spPr bwMode="auto">
            <a:xfrm>
              <a:off x="784" y="2458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5" name="Line 51"/>
            <p:cNvSpPr>
              <a:spLocks noChangeShapeType="1"/>
            </p:cNvSpPr>
            <p:nvPr/>
          </p:nvSpPr>
          <p:spPr bwMode="auto">
            <a:xfrm>
              <a:off x="784" y="250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6" name="Line 52"/>
            <p:cNvSpPr>
              <a:spLocks noChangeShapeType="1"/>
            </p:cNvSpPr>
            <p:nvPr/>
          </p:nvSpPr>
          <p:spPr bwMode="auto">
            <a:xfrm>
              <a:off x="784" y="255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7" name="Line 53"/>
            <p:cNvSpPr>
              <a:spLocks noChangeShapeType="1"/>
            </p:cNvSpPr>
            <p:nvPr/>
          </p:nvSpPr>
          <p:spPr bwMode="auto">
            <a:xfrm>
              <a:off x="784" y="260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8" name="Line 54"/>
            <p:cNvSpPr>
              <a:spLocks noChangeShapeType="1"/>
            </p:cNvSpPr>
            <p:nvPr/>
          </p:nvSpPr>
          <p:spPr bwMode="auto">
            <a:xfrm>
              <a:off x="784" y="265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9" name="Line 55"/>
            <p:cNvSpPr>
              <a:spLocks noChangeShapeType="1"/>
            </p:cNvSpPr>
            <p:nvPr/>
          </p:nvSpPr>
          <p:spPr bwMode="auto">
            <a:xfrm>
              <a:off x="784" y="2698"/>
              <a:ext cx="480" cy="0"/>
            </a:xfrm>
            <a:prstGeom prst="roundRect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0" name="Line 56"/>
            <p:cNvSpPr>
              <a:spLocks noChangeShapeType="1"/>
            </p:cNvSpPr>
            <p:nvPr/>
          </p:nvSpPr>
          <p:spPr bwMode="auto">
            <a:xfrm>
              <a:off x="784" y="274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1" name="Line 57"/>
            <p:cNvSpPr>
              <a:spLocks noChangeShapeType="1"/>
            </p:cNvSpPr>
            <p:nvPr/>
          </p:nvSpPr>
          <p:spPr bwMode="auto">
            <a:xfrm>
              <a:off x="784" y="279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2" name="Line 58"/>
            <p:cNvSpPr>
              <a:spLocks noChangeShapeType="1"/>
            </p:cNvSpPr>
            <p:nvPr/>
          </p:nvSpPr>
          <p:spPr bwMode="auto">
            <a:xfrm>
              <a:off x="784" y="284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3" name="Line 59"/>
            <p:cNvSpPr>
              <a:spLocks noChangeShapeType="1"/>
            </p:cNvSpPr>
            <p:nvPr/>
          </p:nvSpPr>
          <p:spPr bwMode="auto">
            <a:xfrm>
              <a:off x="784" y="289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4" name="Line 60"/>
            <p:cNvSpPr>
              <a:spLocks noChangeShapeType="1"/>
            </p:cNvSpPr>
            <p:nvPr/>
          </p:nvSpPr>
          <p:spPr bwMode="auto">
            <a:xfrm>
              <a:off x="784" y="2986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5" name="Line 61"/>
            <p:cNvSpPr>
              <a:spLocks noChangeShapeType="1"/>
            </p:cNvSpPr>
            <p:nvPr/>
          </p:nvSpPr>
          <p:spPr bwMode="auto">
            <a:xfrm>
              <a:off x="784" y="3034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6" name="Line 62"/>
            <p:cNvSpPr>
              <a:spLocks noChangeShapeType="1"/>
            </p:cNvSpPr>
            <p:nvPr/>
          </p:nvSpPr>
          <p:spPr bwMode="auto">
            <a:xfrm>
              <a:off x="784" y="3082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7" name="Line 63"/>
            <p:cNvSpPr>
              <a:spLocks noChangeShapeType="1"/>
            </p:cNvSpPr>
            <p:nvPr/>
          </p:nvSpPr>
          <p:spPr bwMode="auto">
            <a:xfrm>
              <a:off x="784" y="3130"/>
              <a:ext cx="480" cy="0"/>
            </a:xfrm>
            <a:prstGeom prst="round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8" name="Oval 64"/>
            <p:cNvSpPr>
              <a:spLocks noChangeArrowheads="1"/>
            </p:cNvSpPr>
            <p:nvPr/>
          </p:nvSpPr>
          <p:spPr bwMode="auto">
            <a:xfrm>
              <a:off x="961" y="3466"/>
              <a:ext cx="144" cy="144"/>
            </a:xfrm>
            <a:prstGeom prst="roundRect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FF3300">
                    <a:gamma/>
                    <a:shade val="8000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69" name="Rectangle 65"/>
            <p:cNvSpPr>
              <a:spLocks noChangeArrowheads="1"/>
            </p:cNvSpPr>
            <p:nvPr/>
          </p:nvSpPr>
          <p:spPr bwMode="auto">
            <a:xfrm>
              <a:off x="1008" y="432"/>
              <a:ext cx="48" cy="249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70" name="Rectangle 66"/>
            <p:cNvSpPr>
              <a:spLocks noChangeArrowheads="1"/>
            </p:cNvSpPr>
            <p:nvPr/>
          </p:nvSpPr>
          <p:spPr bwMode="auto">
            <a:xfrm>
              <a:off x="1008" y="432"/>
              <a:ext cx="47" cy="2112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71" name="Text Box 67"/>
            <p:cNvSpPr txBox="1">
              <a:spLocks noChangeArrowheads="1"/>
            </p:cNvSpPr>
            <p:nvPr/>
          </p:nvSpPr>
          <p:spPr bwMode="auto">
            <a:xfrm>
              <a:off x="1264" y="1605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21572" name="Text Box 68"/>
            <p:cNvSpPr txBox="1">
              <a:spLocks noChangeArrowheads="1"/>
            </p:cNvSpPr>
            <p:nvPr/>
          </p:nvSpPr>
          <p:spPr bwMode="auto">
            <a:xfrm>
              <a:off x="1216" y="2122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21573" name="Text Box 69"/>
            <p:cNvSpPr txBox="1">
              <a:spLocks noChangeArrowheads="1"/>
            </p:cNvSpPr>
            <p:nvPr/>
          </p:nvSpPr>
          <p:spPr bwMode="auto">
            <a:xfrm>
              <a:off x="1216" y="255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21574" name="Text Box 70"/>
            <p:cNvSpPr txBox="1">
              <a:spLocks noChangeArrowheads="1"/>
            </p:cNvSpPr>
            <p:nvPr/>
          </p:nvSpPr>
          <p:spPr bwMode="auto">
            <a:xfrm>
              <a:off x="1216" y="63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21575" name="Text Box 71"/>
            <p:cNvSpPr txBox="1">
              <a:spLocks noChangeArrowheads="1"/>
            </p:cNvSpPr>
            <p:nvPr/>
          </p:nvSpPr>
          <p:spPr bwMode="auto">
            <a:xfrm>
              <a:off x="1216" y="1114"/>
              <a:ext cx="384" cy="35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21576" name="Rectangle 72"/>
            <p:cNvSpPr>
              <a:spLocks noChangeArrowheads="1"/>
            </p:cNvSpPr>
            <p:nvPr/>
          </p:nvSpPr>
          <p:spPr bwMode="auto">
            <a:xfrm>
              <a:off x="1018" y="2065"/>
              <a:ext cx="37" cy="1429"/>
            </a:xfrm>
            <a:prstGeom prst="roundRect">
              <a:avLst/>
            </a:prstGeom>
            <a:gradFill rotWithShape="0">
              <a:gsLst>
                <a:gs pos="0">
                  <a:srgbClr val="FF3300">
                    <a:gamma/>
                    <a:shade val="46275"/>
                    <a:invGamma/>
                  </a:srgbClr>
                </a:gs>
                <a:gs pos="50000">
                  <a:srgbClr val="FF3300"/>
                </a:gs>
                <a:gs pos="100000">
                  <a:srgbClr val="FF33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77" name="Rectangle 73"/>
            <p:cNvSpPr>
              <a:spLocks noChangeArrowheads="1"/>
            </p:cNvSpPr>
            <p:nvPr/>
          </p:nvSpPr>
          <p:spPr bwMode="auto">
            <a:xfrm>
              <a:off x="1008" y="542"/>
              <a:ext cx="47" cy="153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369887" y="170604"/>
            <a:ext cx="12061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HAVO TEMPERATURASI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7000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 autoUpdateAnimBg="0"/>
      <p:bldP spid="21514" grpId="0" animBg="1" autoUpdateAnimBg="0"/>
      <p:bldP spid="21515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468703" y="360090"/>
            <a:ext cx="12521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MUSBAT VA MANFIY SONLAR HAQIDA TUSHUNCHA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8703" y="5374285"/>
            <a:ext cx="9442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-1, -2, -3, -4, -5, ……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1340" y="2380096"/>
            <a:ext cx="119721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2, 3, 4, 5 …….       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61054" y="4257932"/>
            <a:ext cx="4743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anfiy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7808" y="1400716"/>
            <a:ext cx="4743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01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MISOL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08312" y="3505571"/>
            <a:ext cx="9442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+8,    -9,   +10,   -3,  -11, +16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6144" y="1489341"/>
            <a:ext cx="119721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144" y="4486966"/>
            <a:ext cx="4761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3860" y="5764533"/>
            <a:ext cx="4743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anfiy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76833" y="4486965"/>
            <a:ext cx="1661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+8,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29443" y="4486964"/>
            <a:ext cx="1661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+10,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09948" y="4486963"/>
            <a:ext cx="1661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+16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67130" y="5764530"/>
            <a:ext cx="1661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-9,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44816" y="5764529"/>
            <a:ext cx="1661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-3,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79212" y="5730653"/>
            <a:ext cx="1661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-11</a:t>
            </a:r>
          </a:p>
        </p:txBody>
      </p:sp>
    </p:spTree>
    <p:extLst>
      <p:ext uri="{BB962C8B-B14F-4D97-AF65-F5344CB8AC3E}">
        <p14:creationId xmlns:p14="http://schemas.microsoft.com/office/powerpoint/2010/main" val="34046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BUTUN SONLAR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0024" y="1472745"/>
            <a:ext cx="119721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Natural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(1, 2, 3, …),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(-1, -2, -3, …)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(0)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63153" y="3867525"/>
            <a:ext cx="74888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endParaRPr lang="en-US" sz="4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-3, -2, -1, 0, 1, 2, 3, …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362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BUTUN SONLAR QATORI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82933" y="648122"/>
            <a:ext cx="106492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7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-3, -2, -1, 0, 1, 2, 3, …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128965" y="3660719"/>
            <a:ext cx="5339344" cy="1600438"/>
          </a:xfrm>
          <a:prstGeom prst="wedgeRoundRectCallout">
            <a:avLst>
              <a:gd name="adj1" fmla="val 7066"/>
              <a:gd name="adj2" fmla="val -7421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MUSBAT SONLAR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24136" y="3660719"/>
            <a:ext cx="5203239" cy="1600438"/>
          </a:xfrm>
          <a:prstGeom prst="wedgeRoundRectCallout">
            <a:avLst>
              <a:gd name="adj1" fmla="val -5194"/>
              <a:gd name="adj2" fmla="val -7217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MANFIY SONLAR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 rot="5400000">
            <a:off x="2872408" y="85418"/>
            <a:ext cx="792088" cy="5688632"/>
          </a:xfrm>
          <a:prstGeom prst="rightBrace">
            <a:avLst>
              <a:gd name="adj1" fmla="val 119652"/>
              <a:gd name="adj2" fmla="val 50000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/>
          <p:cNvSpPr/>
          <p:nvPr/>
        </p:nvSpPr>
        <p:spPr>
          <a:xfrm rot="5400000">
            <a:off x="9506563" y="436039"/>
            <a:ext cx="792088" cy="4987389"/>
          </a:xfrm>
          <a:prstGeom prst="rightBrace">
            <a:avLst>
              <a:gd name="adj1" fmla="val 119652"/>
              <a:gd name="adj2" fmla="val 50000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19909" y="1315515"/>
            <a:ext cx="1189003" cy="241604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1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82933" y="5596097"/>
                <a:ext cx="1064927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Z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…,−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</m:t>
                        </m:r>
                      </m:e>
                    </m:d>
                  </m:oMath>
                </a14:m>
                <a:endParaRPr lang="en-US" sz="36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33" y="5596097"/>
                <a:ext cx="10649272" cy="1015663"/>
              </a:xfrm>
              <a:prstGeom prst="rect">
                <a:avLst/>
              </a:prstGeom>
              <a:blipFill rotWithShape="0">
                <a:blip r:embed="rId2"/>
                <a:stretch>
                  <a:fillRect t="-18563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25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8" grpId="0" animBg="1"/>
      <p:bldP spid="9" grpId="0" animBg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10136</TotalTime>
  <Words>603</Words>
  <Application>Microsoft Office PowerPoint</Application>
  <PresentationFormat>Произвольный</PresentationFormat>
  <Paragraphs>168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MATEMATIKA</vt:lpstr>
      <vt:lpstr> TERMOMETR</vt:lpstr>
      <vt:lpstr>Презентация PowerPoint</vt:lpstr>
      <vt:lpstr>Презентация PowerPoint</vt:lpstr>
      <vt:lpstr>Презентация PowerPoint</vt:lpstr>
      <vt:lpstr> MUSBAT VA MANFIY SONLAR HAQIDA TUSHUNCHA</vt:lpstr>
      <vt:lpstr> MISOL</vt:lpstr>
      <vt:lpstr> BUTUN SONLAR</vt:lpstr>
      <vt:lpstr> BUTUN SONLAR QATORI</vt:lpstr>
      <vt:lpstr>Презентация PowerPoint</vt:lpstr>
      <vt:lpstr> MASALA</vt:lpstr>
      <vt:lpstr>680- masala</vt:lpstr>
      <vt:lpstr>681- 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Учетная запись Майкрософт</cp:lastModifiedBy>
  <cp:revision>614</cp:revision>
  <dcterms:created xsi:type="dcterms:W3CDTF">2020-04-09T07:32:19Z</dcterms:created>
  <dcterms:modified xsi:type="dcterms:W3CDTF">2020-12-21T09:33:06Z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