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7" r:id="rId8"/>
    <p:sldId id="261" r:id="rId9"/>
    <p:sldId id="266" r:id="rId10"/>
    <p:sldId id="269" r:id="rId11"/>
    <p:sldId id="268" r:id="rId12"/>
    <p:sldId id="264" r:id="rId13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9700-BD7A-D747-B8A0-6A0A1CA7E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F3C42C-7ABB-504E-8AD1-E5BC7CF23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92BEC-87FC-F245-98A9-EA334DFC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EA26E-D34A-8147-B1AC-F508C75F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38F8A-23B2-E347-A1A2-04E0F57B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134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B731A-0E88-C642-8A2A-E0787662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024946-A29B-C747-AAAA-3C90B6E17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82015-9F1C-DF4A-B4B4-E9E907F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AB580-6529-C849-BE7A-A93327E2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73D9D-3E44-B745-909F-B6E0E899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5527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FBCCAC-499E-3A4D-95DC-B3CFB446D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30D188-97DA-4145-8875-039C7265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517B8-2857-224B-AA5D-656F7018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A0E63-AD76-5144-9B08-82DEF0BC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A1C7C-79B7-AE4F-8FEF-310DD8EE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632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55370-9454-4449-A6A5-6685E781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1F9CAC-E91D-8541-B051-C5CF38F69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8432A-1CA6-8049-9562-8A5511EF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240CE-8426-834E-9B90-F36351A8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42930-DF1B-DE40-855F-CBE29BD4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447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ED4C3-2968-8849-99E4-D3C072EE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F146F-D8C6-744F-B716-B5A5A6E8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6F643-30C4-FB4A-B6E0-94978684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DEAD7-2298-0F44-A263-4377EF1D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69E56-C9A3-D644-8CCD-4588C76E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00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2E4D2-E345-4044-AAC7-BCB62671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E5416-9C36-4A44-858C-E19B46885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90A75A-DF2E-8748-94A4-09933920C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B2108-F0F1-8545-BC81-89803D7F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31B5BE-A691-5E44-9033-06EE8CD9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181987-0793-C042-815E-D24C184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9916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1BA2-8218-684C-9F54-306F1D7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2BCD4-1D7B-4E42-9D28-825C5B45E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C4085E-D12F-6542-9313-DF88242B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1B5251-6C4D-1C48-99B5-7DFB6AA04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252073-340E-E248-B99E-8613AA47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C16791-BA43-4744-8D69-6A4EA3C7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43DCE7-E177-2941-B991-87716D89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2A04D2-E3C9-734C-9452-3E9FD8E8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36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DE26D-37DC-A845-AC75-DBD4663B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A05FE8-D44E-3647-8D9A-1F872379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D9454F-0A96-7246-A685-C281F1EA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1F8977-59DD-5343-B800-960C3879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340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3833C6-439B-DB44-800D-CE599A50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BB3698-A43D-EC48-94D5-5021E0E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AD93DA-3131-0B4B-A49B-CBA4CE04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2778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F725-5495-0047-A817-9DB41908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29C1E-79A3-B748-8B33-6C1A8E2C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095B5B-4ABE-BE47-8098-CCA61BAF7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37414A-0AB0-C544-8E9D-78F6483C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F55BCB-A20F-2B4E-A9FD-3BCA451C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5D03A-775F-6447-A576-A2E399EA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878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B2670-3B21-B04F-A1F5-F513069C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36D6BC-A4CF-1A40-819C-636FA204C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F3E669-C2D1-3843-AAC0-1AE681AB0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E4AF3-C014-E842-81E6-2AA3C790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65E96-FF8D-504F-BE06-5E1D4ABB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A5BC6E-C2E3-EE43-AF33-2B214CFB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2002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52840-8D26-7B47-83E2-2C706AB2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CF412-62D5-9E4C-8422-26BFCD76D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DCC79-8DCF-F446-9AE8-41EE05705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2035-070B-7C47-AF61-7976814F7F5A}" type="datetimeFigureOut">
              <a:rPr lang="" smtClean="0"/>
              <a:t>10/11/2021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E7723-E425-5747-B272-E5CE030AB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74A42-8439-BF45-9882-BF8453E24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90D6-3FC3-6A41-9810-A29FD99927D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142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FB295-589A-5A42-8027-19476DF9A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1B55E0-6A9C-EC44-AC90-6836D77E7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2990AA8-8E41-A448-BC3C-1FFBB990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3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05415-1D81-3049-A40D-BDD9FE774204}"/>
              </a:ext>
            </a:extLst>
          </p:cNvPr>
          <p:cNvSpPr txBox="1"/>
          <p:nvPr/>
        </p:nvSpPr>
        <p:spPr>
          <a:xfrm rot="10800000" flipV="1">
            <a:off x="2369127" y="1983518"/>
            <a:ext cx="813261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Mavzu: </a:t>
            </a:r>
            <a:r>
              <a:rPr lang="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OʻRMON</a:t>
            </a:r>
            <a:endParaRPr lang="" sz="6600" b="1" dirty="0">
              <a:solidFill>
                <a:schemeClr val="bg1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A066C-8F0C-B44F-8394-B165499E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8A34F7-853F-0E4D-9ADF-CF90F7F1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CD299-2603-D84D-A425-841CD9C4A6B2}"/>
              </a:ext>
            </a:extLst>
          </p:cNvPr>
          <p:cNvSpPr txBox="1"/>
          <p:nvPr/>
        </p:nvSpPr>
        <p:spPr>
          <a:xfrm>
            <a:off x="3003584" y="1536174"/>
            <a:ext cx="6824994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7200" b="1" i="1" dirty="0" smtClean="0">
                <a:solidFill>
                  <a:srgbClr val="FF0000"/>
                </a:solidFill>
                <a:latin typeface="+mj-lt"/>
              </a:rPr>
              <a:t>Video</a:t>
            </a:r>
            <a:endParaRPr lang="" sz="7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26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A066C-8F0C-B44F-8394-B165499E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8A34F7-853F-0E4D-9ADF-CF90F7F1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6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10145" y="2122195"/>
            <a:ext cx="8756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b="1" dirty="0">
                <a:solidFill>
                  <a:srgbClr val="7030A0"/>
                </a:solidFill>
              </a:rPr>
              <a:t> </a:t>
            </a:r>
            <a:r>
              <a:rPr lang="" sz="4000" b="1" dirty="0">
                <a:solidFill>
                  <a:srgbClr val="FFFF00"/>
                </a:solidFill>
                <a:latin typeface="+mj-lt"/>
              </a:rPr>
              <a:t>1.Qaysi o‘rmon turiga yaqin joyda yashaysiz? </a:t>
            </a:r>
          </a:p>
          <a:p>
            <a:r>
              <a:rPr lang="" sz="4000" b="1" dirty="0">
                <a:solidFill>
                  <a:srgbClr val="FFFF00"/>
                </a:solidFill>
                <a:latin typeface="+mj-lt"/>
              </a:rPr>
              <a:t>    2.Cho‘l o‘rmonlari ko‘paytirilishining qanday  ijobiy tomonlari bor?</a:t>
            </a:r>
            <a:endParaRPr lang="ru-RU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7961" y="889049"/>
            <a:ext cx="6276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" sz="6000" b="1" i="1" dirty="0">
                <a:solidFill>
                  <a:srgbClr val="FF0000"/>
                </a:solidFill>
                <a:latin typeface="+mj-lt"/>
              </a:rPr>
              <a:t>Mustaqil topshiriq:</a:t>
            </a:r>
          </a:p>
        </p:txBody>
      </p:sp>
    </p:spTree>
    <p:extLst>
      <p:ext uri="{BB962C8B-B14F-4D97-AF65-F5344CB8AC3E}">
        <p14:creationId xmlns:p14="http://schemas.microsoft.com/office/powerpoint/2010/main" val="316977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A066C-8F0C-B44F-8394-B165499E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8A34F7-853F-0E4D-9ADF-CF90F7F1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CD299-2603-D84D-A425-841CD9C4A6B2}"/>
              </a:ext>
            </a:extLst>
          </p:cNvPr>
          <p:cNvSpPr txBox="1"/>
          <p:nvPr/>
        </p:nvSpPr>
        <p:spPr>
          <a:xfrm>
            <a:off x="3003584" y="1536174"/>
            <a:ext cx="6824994" cy="34163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7200" b="1" i="1" dirty="0">
                <a:solidFill>
                  <a:srgbClr val="FF0000"/>
                </a:solidFill>
                <a:latin typeface="+mj-lt"/>
              </a:rPr>
              <a:t>EʼTIBORINGIZ UCHUN RAHMAT!!!</a:t>
            </a:r>
          </a:p>
        </p:txBody>
      </p:sp>
    </p:spTree>
    <p:extLst>
      <p:ext uri="{BB962C8B-B14F-4D97-AF65-F5344CB8AC3E}">
        <p14:creationId xmlns:p14="http://schemas.microsoft.com/office/powerpoint/2010/main" val="98164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" y="2448788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949" y="1392701"/>
            <a:ext cx="10971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Cho‘lda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juda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oz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miqdorda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yog‘in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bo‘ladi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Shuning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uchun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ham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bu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yerlar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qurg‘oqchil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issiq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joydir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3200" b="1" dirty="0">
                <a:solidFill>
                  <a:srgbClr val="0070C0"/>
                </a:solidFill>
                <a:latin typeface="+mj-lt"/>
              </a:rPr>
              <a:t>2.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Cho‘lda aloe, jojoba daraxti, isiriq, kaktus kabi  foydali o‘simliklar o‘sadi.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Desert Forest Landscape At Daytime Scene With Desert Animals And Plants  Illustration Royalty Free Cliparts, Vectors, And Stock Illustration. Image  16973440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7" y="3454804"/>
            <a:ext cx="3962400" cy="229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3454804"/>
            <a:ext cx="3898901" cy="229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12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1A172-C6FE-0F47-B783-5F3D14B1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C19C8A-453C-DD49-9A56-E6055B6D3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" y="0"/>
            <a:ext cx="12192001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E851-4F48-F540-B2FA-8D38688225D9}"/>
              </a:ext>
            </a:extLst>
          </p:cNvPr>
          <p:cNvSpPr txBox="1"/>
          <p:nvPr/>
        </p:nvSpPr>
        <p:spPr>
          <a:xfrm>
            <a:off x="3394771" y="367593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4802D-408E-844C-85C5-54CDCD105DCC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E0E9D-CAD1-014A-99D4-366E74B1C5EE}"/>
              </a:ext>
            </a:extLst>
          </p:cNvPr>
          <p:cNvSpPr txBox="1"/>
          <p:nvPr/>
        </p:nvSpPr>
        <p:spPr>
          <a:xfrm>
            <a:off x="5331962" y="26670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97462-4679-2A4F-851F-B5818FAA79A9}"/>
              </a:ext>
            </a:extLst>
          </p:cNvPr>
          <p:cNvSpPr txBox="1"/>
          <p:nvPr/>
        </p:nvSpPr>
        <p:spPr>
          <a:xfrm>
            <a:off x="293798" y="2067195"/>
            <a:ext cx="3493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sz="4800" b="1" dirty="0">
                <a:solidFill>
                  <a:srgbClr val="00FFFF"/>
                </a:solidFill>
                <a:latin typeface="+mj-lt"/>
                <a:cs typeface="Arial Black" panose="020B0604020202020204" pitchFamily="34" charset="0"/>
              </a:rPr>
              <a:t>O‘rmonlar nega kerak?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30650-B785-904C-8F40-89471ADA8C64}"/>
              </a:ext>
            </a:extLst>
          </p:cNvPr>
          <p:cNvSpPr txBox="1"/>
          <p:nvPr/>
        </p:nvSpPr>
        <p:spPr>
          <a:xfrm>
            <a:off x="4058363" y="-259809"/>
            <a:ext cx="7860417" cy="67403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endParaRPr lang="" sz="36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" sz="4400" b="1" dirty="0" smtClean="0">
                <a:solidFill>
                  <a:srgbClr val="FFFF00"/>
                </a:solidFill>
                <a:latin typeface="+mj-lt"/>
                <a:cs typeface="Arial Black" panose="020B0604020202020204" pitchFamily="34" charset="0"/>
              </a:rPr>
              <a:t>     O‘rmon</a:t>
            </a:r>
            <a:r>
              <a:rPr lang="" sz="4400" b="1" dirty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- o‘tlar</a:t>
            </a:r>
            <a:r>
              <a:rPr lang="" sz="4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, butalar va </a:t>
            </a:r>
            <a:r>
              <a:rPr lang="" sz="4400" b="1" dirty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daraxtlar </a:t>
            </a:r>
            <a:r>
              <a:rPr lang="" sz="4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zich o‘sadigan, </a:t>
            </a:r>
            <a:r>
              <a:rPr lang="" sz="4400" b="1" dirty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hay-vonot </a:t>
            </a:r>
            <a:r>
              <a:rPr lang="" sz="4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dunyosiga boy joydir. O‘rmonlarda yog‘ingarchilik ko‘p bo‘ladi.</a:t>
            </a:r>
          </a:p>
          <a:p>
            <a:r>
              <a:rPr lang="" sz="4400" b="1" dirty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  O‘rmonlar </a:t>
            </a:r>
            <a:r>
              <a:rPr lang="" sz="4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biz nafas oladigan kislorod manbaidir. </a:t>
            </a:r>
            <a:r>
              <a:rPr lang="" sz="4400" b="1" dirty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O‘rmonlar </a:t>
            </a:r>
            <a:r>
              <a:rPr lang="" sz="4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ko‘p joyda havo musaffo bo‘ladi.</a:t>
            </a:r>
          </a:p>
        </p:txBody>
      </p:sp>
    </p:spTree>
    <p:extLst>
      <p:ext uri="{BB962C8B-B14F-4D97-AF65-F5344CB8AC3E}">
        <p14:creationId xmlns:p14="http://schemas.microsoft.com/office/powerpoint/2010/main" val="36390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87EB3-9D71-6C42-8872-21580855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6BDE36-052E-974B-822D-6BD874C93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5458F-74D5-2644-A8F3-B2444ABB127F}"/>
              </a:ext>
            </a:extLst>
          </p:cNvPr>
          <p:cNvSpPr txBox="1"/>
          <p:nvPr/>
        </p:nvSpPr>
        <p:spPr>
          <a:xfrm>
            <a:off x="386908" y="709252"/>
            <a:ext cx="5625965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800" b="1" i="1" dirty="0">
                <a:solidFill>
                  <a:srgbClr val="FF0000"/>
                </a:solidFill>
                <a:latin typeface="+mj-lt"/>
                <a:cs typeface="Arial Black" panose="020B0604020202020204" pitchFamily="34" charset="0"/>
              </a:rPr>
              <a:t>Tabiatda qanday o‘rmonlar uchraydi?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6FBE271-8C6B-4C45-BD90-23791A8CD627}"/>
              </a:ext>
            </a:extLst>
          </p:cNvPr>
          <p:cNvSpPr/>
          <p:nvPr/>
        </p:nvSpPr>
        <p:spPr>
          <a:xfrm>
            <a:off x="5324833" y="2753821"/>
            <a:ext cx="5329312" cy="2926543"/>
          </a:xfrm>
          <a:prstGeom prst="round2DiagRect">
            <a:avLst>
              <a:gd name="adj1" fmla="val 16667"/>
              <a:gd name="adj2" fmla="val 17714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786F3-3E44-9441-9A70-75B832DDFF6E}"/>
              </a:ext>
            </a:extLst>
          </p:cNvPr>
          <p:cNvSpPr txBox="1"/>
          <p:nvPr/>
        </p:nvSpPr>
        <p:spPr>
          <a:xfrm>
            <a:off x="5661925" y="2906264"/>
            <a:ext cx="5620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4400" b="1" dirty="0">
                <a:solidFill>
                  <a:schemeClr val="bg1"/>
                </a:solidFill>
                <a:latin typeface="+mj-lt"/>
              </a:rPr>
              <a:t>Toʻqay oʻrmonlar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F3C33-F001-CB49-BEFE-213168E6D9FD}"/>
              </a:ext>
            </a:extLst>
          </p:cNvPr>
          <p:cNvSpPr txBox="1"/>
          <p:nvPr/>
        </p:nvSpPr>
        <p:spPr>
          <a:xfrm>
            <a:off x="5661925" y="3675705"/>
            <a:ext cx="700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4400" b="1" dirty="0">
                <a:solidFill>
                  <a:schemeClr val="bg1"/>
                </a:solidFill>
                <a:latin typeface="+mj-lt"/>
              </a:rPr>
              <a:t>Togʻ oʻrmonlar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34EB5-7D0C-DE42-BB31-8E0F7142C5E8}"/>
              </a:ext>
            </a:extLst>
          </p:cNvPr>
          <p:cNvSpPr txBox="1"/>
          <p:nvPr/>
        </p:nvSpPr>
        <p:spPr>
          <a:xfrm>
            <a:off x="5692231" y="4507864"/>
            <a:ext cx="673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4400" b="1" dirty="0">
                <a:solidFill>
                  <a:schemeClr val="bg1"/>
                </a:solidFill>
                <a:latin typeface="+mj-lt"/>
              </a:rPr>
              <a:t>Choʻl oʻrmonlar</a:t>
            </a:r>
          </a:p>
        </p:txBody>
      </p:sp>
    </p:spTree>
    <p:extLst>
      <p:ext uri="{BB962C8B-B14F-4D97-AF65-F5344CB8AC3E}">
        <p14:creationId xmlns:p14="http://schemas.microsoft.com/office/powerpoint/2010/main" val="376495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E5B53-A708-CD4A-ABD7-ADA5DC0A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8C8F1D4-2B03-9647-A937-694C5996F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903DB-301C-B241-AE27-20FB93D91CFA}"/>
              </a:ext>
            </a:extLst>
          </p:cNvPr>
          <p:cNvSpPr txBox="1"/>
          <p:nvPr/>
        </p:nvSpPr>
        <p:spPr>
          <a:xfrm>
            <a:off x="3006842" y="612407"/>
            <a:ext cx="5932599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800" b="1" dirty="0">
                <a:solidFill>
                  <a:schemeClr val="bg1"/>
                </a:solidFill>
                <a:latin typeface="+mj-lt"/>
              </a:rPr>
              <a:t>Toʻqay oʻrmonlari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0D22B-C31C-AA48-92E3-C619678B6CC3}"/>
              </a:ext>
            </a:extLst>
          </p:cNvPr>
          <p:cNvSpPr txBox="1"/>
          <p:nvPr/>
        </p:nvSpPr>
        <p:spPr>
          <a:xfrm>
            <a:off x="733474" y="2038698"/>
            <a:ext cx="6584986" cy="25545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000" b="1" dirty="0">
                <a:solidFill>
                  <a:srgbClr val="002060"/>
                </a:solidFill>
                <a:latin typeface="+mj-lt"/>
              </a:rPr>
              <a:t>To‘qay o‘rmonlari daryo bo‘ylarida uchraydi. U yerda </a:t>
            </a:r>
          </a:p>
          <a:p>
            <a:pPr algn="ctr"/>
            <a:r>
              <a:rPr lang="" sz="4000" b="1" dirty="0">
                <a:solidFill>
                  <a:srgbClr val="002060"/>
                </a:solidFill>
                <a:latin typeface="+mj-lt"/>
              </a:rPr>
              <a:t>asosan o‘tlar, butalar va daraxtlar o‘sadi.</a:t>
            </a:r>
          </a:p>
        </p:txBody>
      </p:sp>
    </p:spTree>
    <p:extLst>
      <p:ext uri="{BB962C8B-B14F-4D97-AF65-F5344CB8AC3E}">
        <p14:creationId xmlns:p14="http://schemas.microsoft.com/office/powerpoint/2010/main" val="40219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59D8-F279-7C4B-95EC-EEE4D5A4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BD2C18B-856D-1C49-BAEF-D3A786BA0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7F6C8-F7F7-6F43-9EE4-D531765282D6}"/>
              </a:ext>
            </a:extLst>
          </p:cNvPr>
          <p:cNvSpPr txBox="1"/>
          <p:nvPr/>
        </p:nvSpPr>
        <p:spPr>
          <a:xfrm>
            <a:off x="3599792" y="104576"/>
            <a:ext cx="4992416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5400" b="1" dirty="0">
                <a:solidFill>
                  <a:schemeClr val="bg1"/>
                </a:solidFill>
                <a:latin typeface="+mj-lt"/>
              </a:rPr>
              <a:t>Togʻ oʻrmonlari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19472-A8ED-F341-8613-77F89B86B7AF}"/>
              </a:ext>
            </a:extLst>
          </p:cNvPr>
          <p:cNvSpPr txBox="1"/>
          <p:nvPr/>
        </p:nvSpPr>
        <p:spPr>
          <a:xfrm>
            <a:off x="-228605" y="4330195"/>
            <a:ext cx="12669984" cy="144655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400" b="1" dirty="0">
                <a:solidFill>
                  <a:srgbClr val="FFFF00"/>
                </a:solidFill>
                <a:latin typeface="+mj-lt"/>
              </a:rPr>
              <a:t>Tog‘ o‘rmonlari turli daraxtlarning zich o‘sishi va </a:t>
            </a:r>
          </a:p>
          <a:p>
            <a:pPr algn="ctr"/>
            <a:r>
              <a:rPr lang="" sz="4400" b="1" dirty="0">
                <a:solidFill>
                  <a:srgbClr val="FFFF00"/>
                </a:solidFill>
                <a:latin typeface="+mj-lt"/>
              </a:rPr>
              <a:t>hayvonlarning ko‘pligi bilan ajralib turadi.</a:t>
            </a:r>
          </a:p>
        </p:txBody>
      </p:sp>
    </p:spTree>
    <p:extLst>
      <p:ext uri="{BB962C8B-B14F-4D97-AF65-F5344CB8AC3E}">
        <p14:creationId xmlns:p14="http://schemas.microsoft.com/office/powerpoint/2010/main" val="6143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59D8-F279-7C4B-95EC-EEE4D5A4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BD2C18B-856D-1C49-BAEF-D3A786BA0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7F6C8-F7F7-6F43-9EE4-D531765282D6}"/>
              </a:ext>
            </a:extLst>
          </p:cNvPr>
          <p:cNvSpPr txBox="1"/>
          <p:nvPr/>
        </p:nvSpPr>
        <p:spPr>
          <a:xfrm>
            <a:off x="3599792" y="365123"/>
            <a:ext cx="4992416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5400" b="1" dirty="0">
                <a:solidFill>
                  <a:schemeClr val="bg1"/>
                </a:solidFill>
                <a:latin typeface="+mj-lt"/>
              </a:rPr>
              <a:t>Togʻ oʻrmonlari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19472-A8ED-F341-8613-77F89B86B7AF}"/>
              </a:ext>
            </a:extLst>
          </p:cNvPr>
          <p:cNvSpPr txBox="1"/>
          <p:nvPr/>
        </p:nvSpPr>
        <p:spPr>
          <a:xfrm>
            <a:off x="838200" y="1690688"/>
            <a:ext cx="8454126" cy="212365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400" b="1" dirty="0" smtClean="0">
                <a:solidFill>
                  <a:srgbClr val="7030A0"/>
                </a:solidFill>
                <a:latin typeface="+mj-lt"/>
              </a:rPr>
              <a:t>Surxondaryo viloyatida Boysun, Bobotog‘, Uzun va Qiziriq, Hisor davlat o‘rmonlari bor. </a:t>
            </a:r>
            <a:endParaRPr lang="" sz="4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06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BCEAD-F44F-904D-B28A-D135B018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2558C94-837D-0947-8D29-21F87E9F0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3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991B5-21CF-B64A-8E88-D63D60EE83C8}"/>
              </a:ext>
            </a:extLst>
          </p:cNvPr>
          <p:cNvSpPr txBox="1"/>
          <p:nvPr/>
        </p:nvSpPr>
        <p:spPr>
          <a:xfrm>
            <a:off x="-570889" y="304183"/>
            <a:ext cx="679443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5400" b="1" dirty="0">
                <a:solidFill>
                  <a:srgbClr val="002060"/>
                </a:solidFill>
                <a:latin typeface="+mj-lt"/>
              </a:rPr>
              <a:t>Choʻl oʻrmonlari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D5EE-FB3E-1943-AEFE-3474596C7A21}"/>
              </a:ext>
            </a:extLst>
          </p:cNvPr>
          <p:cNvSpPr txBox="1"/>
          <p:nvPr/>
        </p:nvSpPr>
        <p:spPr>
          <a:xfrm>
            <a:off x="4738866" y="3085311"/>
            <a:ext cx="6511025" cy="3046988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800" b="1" i="1" dirty="0">
                <a:solidFill>
                  <a:srgbClr val="66FFFF"/>
                </a:solidFill>
                <a:latin typeface="+mj-lt"/>
              </a:rPr>
              <a:t>Cho‘l o‘rmonlari saksovulzorlardan, yulg‘unzorlardan </a:t>
            </a:r>
          </a:p>
          <a:p>
            <a:pPr algn="ctr"/>
            <a:r>
              <a:rPr lang="" sz="4800" b="1" i="1" dirty="0">
                <a:solidFill>
                  <a:srgbClr val="66FFFF"/>
                </a:solidFill>
                <a:latin typeface="+mj-lt"/>
              </a:rPr>
              <a:t>iborat bo‘ladi.</a:t>
            </a:r>
          </a:p>
        </p:txBody>
      </p:sp>
    </p:spTree>
    <p:extLst>
      <p:ext uri="{BB962C8B-B14F-4D97-AF65-F5344CB8AC3E}">
        <p14:creationId xmlns:p14="http://schemas.microsoft.com/office/powerpoint/2010/main" val="8824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1A172-C6FE-0F47-B783-5F3D14B1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C19C8A-453C-DD49-9A56-E6055B6D3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" y="-88900"/>
            <a:ext cx="12192001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E851-4F48-F540-B2FA-8D38688225D9}"/>
              </a:ext>
            </a:extLst>
          </p:cNvPr>
          <p:cNvSpPr txBox="1"/>
          <p:nvPr/>
        </p:nvSpPr>
        <p:spPr>
          <a:xfrm>
            <a:off x="3990524" y="32602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4802D-408E-844C-85C5-54CDCD105DCC}"/>
              </a:ext>
            </a:extLst>
          </p:cNvPr>
          <p:cNvSpPr txBox="1"/>
          <p:nvPr/>
        </p:nvSpPr>
        <p:spPr>
          <a:xfrm>
            <a:off x="5775315" y="20989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E0E9D-CAD1-014A-99D4-366E74B1C5EE}"/>
              </a:ext>
            </a:extLst>
          </p:cNvPr>
          <p:cNvSpPr txBox="1"/>
          <p:nvPr/>
        </p:nvSpPr>
        <p:spPr>
          <a:xfrm>
            <a:off x="5927715" y="22513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97462-4679-2A4F-851F-B5818FAA79A9}"/>
              </a:ext>
            </a:extLst>
          </p:cNvPr>
          <p:cNvSpPr txBox="1"/>
          <p:nvPr/>
        </p:nvSpPr>
        <p:spPr>
          <a:xfrm>
            <a:off x="595753" y="992626"/>
            <a:ext cx="440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" sz="54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3" y="701353"/>
            <a:ext cx="2526328" cy="2265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54" y="783665"/>
            <a:ext cx="2730499" cy="2182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06" y="663860"/>
            <a:ext cx="2789247" cy="2328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53" y="3413122"/>
            <a:ext cx="3632200" cy="2686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53" y="3544850"/>
            <a:ext cx="4152900" cy="24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179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Sh. Abdulaziz</cp:lastModifiedBy>
  <cp:revision>20</cp:revision>
  <dcterms:created xsi:type="dcterms:W3CDTF">2021-10-08T05:33:41Z</dcterms:created>
  <dcterms:modified xsi:type="dcterms:W3CDTF">2021-10-12T06:02:18Z</dcterms:modified>
</cp:coreProperties>
</file>