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6" r:id="rId4"/>
    <p:sldId id="267" r:id="rId5"/>
    <p:sldId id="262" r:id="rId6"/>
    <p:sldId id="263" r:id="rId7"/>
    <p:sldId id="264" r:id="rId8"/>
    <p:sldId id="265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02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9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296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92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069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62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28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483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41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03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652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83AA2-A3E9-4EC7-825D-0052C1921F4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46FA8-00DC-444E-89CF-A04953AE5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66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🔥 Autumn Leaves Rectangle PowerPoint Background - 2021 Background HD  CBEditz.com &amp;amp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0631"/>
            <a:ext cx="12192000" cy="744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3412" y="224108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16958" y="361187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92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utumn Leaves Textures Background Autumn Slides Backgrounds for Powerpoint  Templates - PPT Backgrou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4821"/>
            <a:ext cx="12192000" cy="87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55371" y="2116183"/>
            <a:ext cx="7589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en-US" sz="60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IV bob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yuzasidan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topshiriqlar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1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wallpaper fall leaves border wallpapers heart frames autumn  leaves [1004x768] for your Desktop, Mobile &amp;amp; Tablet | Explore 37+ Autumn  Leaves Wallpaper Border | Ivy Wallpaper Border, Leaf Wallpaper Border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674"/>
            <a:ext cx="12192000" cy="734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58091" y="757646"/>
            <a:ext cx="98493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3579" y="1597845"/>
            <a:ext cx="9060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bebaho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Kun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tartibiga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rioya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vaqtni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taqsimlash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194" y="2921284"/>
            <a:ext cx="6361612" cy="2917813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5603966" y="3971109"/>
            <a:ext cx="1371599" cy="9732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21533" y="3853540"/>
            <a:ext cx="18941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 Kun </a:t>
            </a:r>
            <a:r>
              <a:rPr lang="en-US" sz="3200" dirty="0" err="1" smtClean="0">
                <a:solidFill>
                  <a:srgbClr val="FF0000"/>
                </a:solidFill>
              </a:rPr>
              <a:t>tartibi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86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wallpaper fall leaves border wallpapers heart frames autumn  leaves [1004x768] for your Desktop, Mobile &amp;amp; Tablet | Explore 37+ Autumn  Leaves Wallpaper Border | Ivy Wallpaper Border, Leaf Wallpaper Border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674"/>
            <a:ext cx="12192000" cy="734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58091" y="757646"/>
            <a:ext cx="98493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3579" y="1401903"/>
            <a:ext cx="91258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tibbiyotning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sohasi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kasalliklarning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qulay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sharoit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sog‘liqni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saqlashdir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995" y="3278777"/>
            <a:ext cx="3429000" cy="26648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856" y="3278777"/>
            <a:ext cx="3553097" cy="266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2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wallpaper fall leaves border wallpapers heart frames autumn  leaves [1004x768] for your Desktop, Mobile &amp;amp; Tablet | Explore 37+ Autumn  Leaves Wallpaper Border | Ivy Wallpaper Border, Leaf Wallpaper Border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674"/>
            <a:ext cx="12192000" cy="734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31965" y="1071155"/>
            <a:ext cx="363147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Mubina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shaxsiy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buyum-larini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xarid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qilmoq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-chi.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Mubinaga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shaxsiy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buyum-larini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tanlashga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193" y="945162"/>
            <a:ext cx="6860177" cy="4943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Овал 3"/>
          <p:cNvSpPr/>
          <p:nvPr/>
        </p:nvSpPr>
        <p:spPr>
          <a:xfrm>
            <a:off x="5107577" y="1201783"/>
            <a:ext cx="1280160" cy="9666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669675" y="1071156"/>
            <a:ext cx="1363981" cy="10972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315594" y="1071155"/>
            <a:ext cx="1280160" cy="1240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19670027">
            <a:off x="6974716" y="2290978"/>
            <a:ext cx="1040796" cy="1586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831977" y="2450316"/>
            <a:ext cx="1280160" cy="10635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250280" y="3770812"/>
            <a:ext cx="1468485" cy="14642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07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wallpaper fall leaves border wallpapers heart frames autumn  leaves [1004x768] for your Desktop, Mobile &amp;amp; Tablet | Explore 37+ Autumn  Leaves Wallpaper Border | Ivy Wallpaper Border, Leaf Wallpaper Border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674"/>
            <a:ext cx="12192000" cy="734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04405" y="901337"/>
            <a:ext cx="918318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Shaxsiy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buyumlarining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nomlarini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147" y="2342196"/>
            <a:ext cx="1192166" cy="925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714" y="4146583"/>
            <a:ext cx="1259094" cy="688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5147" y="3631643"/>
            <a:ext cx="785597" cy="142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255" y="2329104"/>
            <a:ext cx="1006013" cy="894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4241" y="3840268"/>
            <a:ext cx="1176084" cy="1155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3658" y="2362918"/>
            <a:ext cx="857250" cy="1123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787184" y="2481934"/>
            <a:ext cx="1384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800" b="1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ochiq</a:t>
            </a:r>
            <a:endParaRPr lang="ru-RU" sz="2800" b="1" dirty="0">
              <a:solidFill>
                <a:srgbClr val="6633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1227" y="4062531"/>
            <a:ext cx="170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800" b="1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hampun</a:t>
            </a:r>
            <a:endParaRPr lang="ru-RU" sz="2800" b="1" dirty="0">
              <a:solidFill>
                <a:srgbClr val="6633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22971" y="2468862"/>
            <a:ext cx="2099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ishqalag</a:t>
            </a:r>
            <a:r>
              <a:rPr lang="en-US" sz="2800" b="1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ich</a:t>
            </a:r>
            <a:endParaRPr lang="ru-RU" sz="2800" b="1" dirty="0">
              <a:solidFill>
                <a:srgbClr val="6633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60965" y="2481934"/>
            <a:ext cx="2099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aroq</a:t>
            </a:r>
            <a:endParaRPr lang="ru-RU" sz="2800" b="1" dirty="0">
              <a:solidFill>
                <a:srgbClr val="6633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22176" y="4042140"/>
            <a:ext cx="18492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ish</a:t>
            </a:r>
            <a:r>
              <a:rPr lang="en-US" sz="2800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cho‘tka</a:t>
            </a:r>
            <a:endParaRPr lang="ru-RU" sz="2800" b="1" dirty="0">
              <a:solidFill>
                <a:srgbClr val="6633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20325" y="4023678"/>
            <a:ext cx="2099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800" b="1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astro‘mol</a:t>
            </a:r>
            <a:endParaRPr lang="ru-RU" sz="2800" b="1" dirty="0">
              <a:solidFill>
                <a:srgbClr val="6633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31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wallpaper fall leaves border wallpapers heart frames autumn  leaves [1004x768] for your Desktop, Mobile &amp;amp; Tablet | Explore 37+ Autumn  Leaves Wallpaper Border | Ivy Wallpaper Border, Leaf Wallpaper Border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674"/>
            <a:ext cx="12192000" cy="734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58091" y="757646"/>
            <a:ext cx="98493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shaxsiy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zarurligini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3579" y="2002798"/>
            <a:ext cx="66093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buyumlarining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bolishi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kasalliklar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tarqalishining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oldini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jamoat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joylaridagi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sochiqlardan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insonlar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qo‘liga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virus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tushishi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414" y="2227798"/>
            <a:ext cx="2143424" cy="3191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392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wallpaper fall leaves border wallpapers heart frames autumn  leaves [1004x768] for your Desktop, Mobile &amp;amp; Tablet | Explore 37+ Autumn  Leaves Wallpaper Border | Ivy Wallpaper Border, Leaf Wallpaper Border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674"/>
            <a:ext cx="12192000" cy="734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58091" y="757646"/>
            <a:ext cx="9849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Rebusni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yechsangiz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shaxsiy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gigiyena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nomlarini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olasiz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957" y="2258420"/>
            <a:ext cx="8744086" cy="2043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021305" y="4601876"/>
            <a:ext cx="3545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Sovun</a:t>
            </a:r>
            <a:endParaRPr lang="ru-RU" sz="3600" b="1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5073" y="4601876"/>
            <a:ext cx="3545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Taroq</a:t>
            </a:r>
            <a:endParaRPr lang="ru-RU" sz="3600" b="1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0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🔥 Autumn Leaves Rectangle PowerPoint Background - 2021 Background HD  CBEditz.com &amp;amp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0631"/>
            <a:ext cx="12192000" cy="744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3412" y="2241080"/>
            <a:ext cx="63205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8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146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20</cp:revision>
  <dcterms:created xsi:type="dcterms:W3CDTF">2021-09-23T08:39:32Z</dcterms:created>
  <dcterms:modified xsi:type="dcterms:W3CDTF">2021-10-02T04:17:21Z</dcterms:modified>
</cp:coreProperties>
</file>