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3" r:id="rId4"/>
    <p:sldId id="284" r:id="rId5"/>
    <p:sldId id="273" r:id="rId6"/>
    <p:sldId id="272" r:id="rId7"/>
    <p:sldId id="274" r:id="rId8"/>
    <p:sldId id="275" r:id="rId9"/>
    <p:sldId id="281" r:id="rId10"/>
    <p:sldId id="276" r:id="rId11"/>
    <p:sldId id="282" r:id="rId12"/>
    <p:sldId id="277" r:id="rId13"/>
    <p:sldId id="279" r:id="rId14"/>
    <p:sldId id="278" r:id="rId15"/>
    <p:sldId id="280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6B1326-F6F2-435D-8191-675B82B4A509}">
          <p14:sldIdLst>
            <p14:sldId id="257"/>
            <p14:sldId id="258"/>
            <p14:sldId id="283"/>
            <p14:sldId id="284"/>
            <p14:sldId id="273"/>
            <p14:sldId id="272"/>
            <p14:sldId id="274"/>
            <p14:sldId id="275"/>
            <p14:sldId id="281"/>
            <p14:sldId id="276"/>
            <p14:sldId id="282"/>
            <p14:sldId id="277"/>
            <p14:sldId id="279"/>
            <p14:sldId id="278"/>
            <p14:sldId id="280"/>
            <p14:sldId id="260"/>
          </p14:sldIdLst>
        </p14:section>
        <p14:section name="Раздел без заголовка" id="{DE160632-5EB1-43EC-A9E7-919391DDE85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FF3300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5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1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7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6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6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940B-EC93-419C-8D0D-27E70099D2B6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10D1B-B86B-4F8A-B6C2-A8EF6EC64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le In Autumn Forest Nature PowerPoint Templates And PowerPoint  Backgrounds 0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52697"/>
            <a:ext cx="12192002" cy="75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2468880" y="5078811"/>
            <a:ext cx="7354389" cy="1779189"/>
          </a:xfrm>
          <a:custGeom>
            <a:avLst/>
            <a:gdLst>
              <a:gd name="connsiteX0" fmla="*/ 104503 w 7354389"/>
              <a:gd name="connsiteY0" fmla="*/ 1544058 h 2058657"/>
              <a:gd name="connsiteX1" fmla="*/ 78377 w 7354389"/>
              <a:gd name="connsiteY1" fmla="*/ 1478743 h 2058657"/>
              <a:gd name="connsiteX2" fmla="*/ 26126 w 7354389"/>
              <a:gd name="connsiteY2" fmla="*/ 1400366 h 2058657"/>
              <a:gd name="connsiteX3" fmla="*/ 0 w 7354389"/>
              <a:gd name="connsiteY3" fmla="*/ 1321989 h 2058657"/>
              <a:gd name="connsiteX4" fmla="*/ 26126 w 7354389"/>
              <a:gd name="connsiteY4" fmla="*/ 1060732 h 2058657"/>
              <a:gd name="connsiteX5" fmla="*/ 52251 w 7354389"/>
              <a:gd name="connsiteY5" fmla="*/ 956229 h 2058657"/>
              <a:gd name="connsiteX6" fmla="*/ 91440 w 7354389"/>
              <a:gd name="connsiteY6" fmla="*/ 917040 h 2058657"/>
              <a:gd name="connsiteX7" fmla="*/ 104503 w 7354389"/>
              <a:gd name="connsiteY7" fmla="*/ 877852 h 2058657"/>
              <a:gd name="connsiteX8" fmla="*/ 182880 w 7354389"/>
              <a:gd name="connsiteY8" fmla="*/ 812538 h 2058657"/>
              <a:gd name="connsiteX9" fmla="*/ 222069 w 7354389"/>
              <a:gd name="connsiteY9" fmla="*/ 799475 h 2058657"/>
              <a:gd name="connsiteX10" fmla="*/ 352697 w 7354389"/>
              <a:gd name="connsiteY10" fmla="*/ 734160 h 2058657"/>
              <a:gd name="connsiteX11" fmla="*/ 444137 w 7354389"/>
              <a:gd name="connsiteY11" fmla="*/ 694972 h 2058657"/>
              <a:gd name="connsiteX12" fmla="*/ 483326 w 7354389"/>
              <a:gd name="connsiteY12" fmla="*/ 681909 h 2058657"/>
              <a:gd name="connsiteX13" fmla="*/ 574766 w 7354389"/>
              <a:gd name="connsiteY13" fmla="*/ 642720 h 2058657"/>
              <a:gd name="connsiteX14" fmla="*/ 666206 w 7354389"/>
              <a:gd name="connsiteY14" fmla="*/ 590469 h 2058657"/>
              <a:gd name="connsiteX15" fmla="*/ 822960 w 7354389"/>
              <a:gd name="connsiteY15" fmla="*/ 525155 h 2058657"/>
              <a:gd name="connsiteX16" fmla="*/ 914400 w 7354389"/>
              <a:gd name="connsiteY16" fmla="*/ 472903 h 2058657"/>
              <a:gd name="connsiteX17" fmla="*/ 1005840 w 7354389"/>
              <a:gd name="connsiteY17" fmla="*/ 420652 h 2058657"/>
              <a:gd name="connsiteX18" fmla="*/ 1084217 w 7354389"/>
              <a:gd name="connsiteY18" fmla="*/ 394526 h 2058657"/>
              <a:gd name="connsiteX19" fmla="*/ 1136469 w 7354389"/>
              <a:gd name="connsiteY19" fmla="*/ 355338 h 2058657"/>
              <a:gd name="connsiteX20" fmla="*/ 1214846 w 7354389"/>
              <a:gd name="connsiteY20" fmla="*/ 329212 h 2058657"/>
              <a:gd name="connsiteX21" fmla="*/ 1436914 w 7354389"/>
              <a:gd name="connsiteY21" fmla="*/ 263898 h 2058657"/>
              <a:gd name="connsiteX22" fmla="*/ 1489166 w 7354389"/>
              <a:gd name="connsiteY22" fmla="*/ 250835 h 2058657"/>
              <a:gd name="connsiteX23" fmla="*/ 1554480 w 7354389"/>
              <a:gd name="connsiteY23" fmla="*/ 237772 h 2058657"/>
              <a:gd name="connsiteX24" fmla="*/ 1606731 w 7354389"/>
              <a:gd name="connsiteY24" fmla="*/ 224709 h 2058657"/>
              <a:gd name="connsiteX25" fmla="*/ 1737360 w 7354389"/>
              <a:gd name="connsiteY25" fmla="*/ 211646 h 2058657"/>
              <a:gd name="connsiteX26" fmla="*/ 1998617 w 7354389"/>
              <a:gd name="connsiteY26" fmla="*/ 172458 h 2058657"/>
              <a:gd name="connsiteX27" fmla="*/ 2063931 w 7354389"/>
              <a:gd name="connsiteY27" fmla="*/ 159395 h 2058657"/>
              <a:gd name="connsiteX28" fmla="*/ 2364377 w 7354389"/>
              <a:gd name="connsiteY28" fmla="*/ 146332 h 2058657"/>
              <a:gd name="connsiteX29" fmla="*/ 2508069 w 7354389"/>
              <a:gd name="connsiteY29" fmla="*/ 133269 h 2058657"/>
              <a:gd name="connsiteX30" fmla="*/ 2717074 w 7354389"/>
              <a:gd name="connsiteY30" fmla="*/ 107143 h 2058657"/>
              <a:gd name="connsiteX31" fmla="*/ 3331029 w 7354389"/>
              <a:gd name="connsiteY31" fmla="*/ 81018 h 2058657"/>
              <a:gd name="connsiteX32" fmla="*/ 3657600 w 7354389"/>
              <a:gd name="connsiteY32" fmla="*/ 54892 h 2058657"/>
              <a:gd name="connsiteX33" fmla="*/ 3775166 w 7354389"/>
              <a:gd name="connsiteY33" fmla="*/ 41829 h 2058657"/>
              <a:gd name="connsiteX34" fmla="*/ 4153989 w 7354389"/>
              <a:gd name="connsiteY34" fmla="*/ 28766 h 2058657"/>
              <a:gd name="connsiteX35" fmla="*/ 4284617 w 7354389"/>
              <a:gd name="connsiteY35" fmla="*/ 15703 h 2058657"/>
              <a:gd name="connsiteX36" fmla="*/ 5512526 w 7354389"/>
              <a:gd name="connsiteY36" fmla="*/ 15703 h 2058657"/>
              <a:gd name="connsiteX37" fmla="*/ 5564777 w 7354389"/>
              <a:gd name="connsiteY37" fmla="*/ 41829 h 2058657"/>
              <a:gd name="connsiteX38" fmla="*/ 5656217 w 7354389"/>
              <a:gd name="connsiteY38" fmla="*/ 67955 h 2058657"/>
              <a:gd name="connsiteX39" fmla="*/ 5786846 w 7354389"/>
              <a:gd name="connsiteY39" fmla="*/ 107143 h 2058657"/>
              <a:gd name="connsiteX40" fmla="*/ 5865223 w 7354389"/>
              <a:gd name="connsiteY40" fmla="*/ 133269 h 2058657"/>
              <a:gd name="connsiteX41" fmla="*/ 6008914 w 7354389"/>
              <a:gd name="connsiteY41" fmla="*/ 146332 h 2058657"/>
              <a:gd name="connsiteX42" fmla="*/ 6074229 w 7354389"/>
              <a:gd name="connsiteY42" fmla="*/ 159395 h 2058657"/>
              <a:gd name="connsiteX43" fmla="*/ 6230983 w 7354389"/>
              <a:gd name="connsiteY43" fmla="*/ 211646 h 2058657"/>
              <a:gd name="connsiteX44" fmla="*/ 6270171 w 7354389"/>
              <a:gd name="connsiteY44" fmla="*/ 237772 h 2058657"/>
              <a:gd name="connsiteX45" fmla="*/ 6348549 w 7354389"/>
              <a:gd name="connsiteY45" fmla="*/ 250835 h 2058657"/>
              <a:gd name="connsiteX46" fmla="*/ 6453051 w 7354389"/>
              <a:gd name="connsiteY46" fmla="*/ 276960 h 2058657"/>
              <a:gd name="connsiteX47" fmla="*/ 6622869 w 7354389"/>
              <a:gd name="connsiteY47" fmla="*/ 368400 h 2058657"/>
              <a:gd name="connsiteX48" fmla="*/ 6766560 w 7354389"/>
              <a:gd name="connsiteY48" fmla="*/ 472903 h 2058657"/>
              <a:gd name="connsiteX49" fmla="*/ 6884126 w 7354389"/>
              <a:gd name="connsiteY49" fmla="*/ 564343 h 2058657"/>
              <a:gd name="connsiteX50" fmla="*/ 6936377 w 7354389"/>
              <a:gd name="connsiteY50" fmla="*/ 642720 h 2058657"/>
              <a:gd name="connsiteX51" fmla="*/ 7014754 w 7354389"/>
              <a:gd name="connsiteY51" fmla="*/ 721098 h 2058657"/>
              <a:gd name="connsiteX52" fmla="*/ 7053943 w 7354389"/>
              <a:gd name="connsiteY52" fmla="*/ 838663 h 2058657"/>
              <a:gd name="connsiteX53" fmla="*/ 7080069 w 7354389"/>
              <a:gd name="connsiteY53" fmla="*/ 903978 h 2058657"/>
              <a:gd name="connsiteX54" fmla="*/ 7119257 w 7354389"/>
              <a:gd name="connsiteY54" fmla="*/ 1060732 h 2058657"/>
              <a:gd name="connsiteX55" fmla="*/ 7145383 w 7354389"/>
              <a:gd name="connsiteY55" fmla="*/ 1112983 h 2058657"/>
              <a:gd name="connsiteX56" fmla="*/ 7184571 w 7354389"/>
              <a:gd name="connsiteY56" fmla="*/ 1152172 h 2058657"/>
              <a:gd name="connsiteX57" fmla="*/ 7197634 w 7354389"/>
              <a:gd name="connsiteY57" fmla="*/ 1230549 h 2058657"/>
              <a:gd name="connsiteX58" fmla="*/ 7236823 w 7354389"/>
              <a:gd name="connsiteY58" fmla="*/ 1256675 h 2058657"/>
              <a:gd name="connsiteX59" fmla="*/ 7262949 w 7354389"/>
              <a:gd name="connsiteY59" fmla="*/ 1295863 h 2058657"/>
              <a:gd name="connsiteX60" fmla="*/ 7315200 w 7354389"/>
              <a:gd name="connsiteY60" fmla="*/ 1452618 h 2058657"/>
              <a:gd name="connsiteX61" fmla="*/ 7341326 w 7354389"/>
              <a:gd name="connsiteY61" fmla="*/ 1857566 h 2058657"/>
              <a:gd name="connsiteX62" fmla="*/ 7354389 w 7354389"/>
              <a:gd name="connsiteY62" fmla="*/ 1975132 h 2058657"/>
              <a:gd name="connsiteX63" fmla="*/ 7289074 w 7354389"/>
              <a:gd name="connsiteY63" fmla="*/ 1988195 h 2058657"/>
              <a:gd name="connsiteX64" fmla="*/ 7249886 w 7354389"/>
              <a:gd name="connsiteY64" fmla="*/ 1975132 h 2058657"/>
              <a:gd name="connsiteX65" fmla="*/ 7040880 w 7354389"/>
              <a:gd name="connsiteY65" fmla="*/ 1949006 h 2058657"/>
              <a:gd name="connsiteX66" fmla="*/ 6374674 w 7354389"/>
              <a:gd name="connsiteY66" fmla="*/ 1935943 h 2058657"/>
              <a:gd name="connsiteX67" fmla="*/ 5499463 w 7354389"/>
              <a:gd name="connsiteY67" fmla="*/ 1935943 h 2058657"/>
              <a:gd name="connsiteX68" fmla="*/ 5303520 w 7354389"/>
              <a:gd name="connsiteY68" fmla="*/ 1962069 h 2058657"/>
              <a:gd name="connsiteX69" fmla="*/ 5133703 w 7354389"/>
              <a:gd name="connsiteY69" fmla="*/ 1975132 h 2058657"/>
              <a:gd name="connsiteX70" fmla="*/ 4663440 w 7354389"/>
              <a:gd name="connsiteY70" fmla="*/ 2001258 h 2058657"/>
              <a:gd name="connsiteX71" fmla="*/ 4167051 w 7354389"/>
              <a:gd name="connsiteY71" fmla="*/ 2027383 h 2058657"/>
              <a:gd name="connsiteX72" fmla="*/ 3108960 w 7354389"/>
              <a:gd name="connsiteY72" fmla="*/ 2027383 h 2058657"/>
              <a:gd name="connsiteX73" fmla="*/ 2390503 w 7354389"/>
              <a:gd name="connsiteY73" fmla="*/ 2001258 h 2058657"/>
              <a:gd name="connsiteX74" fmla="*/ 1397726 w 7354389"/>
              <a:gd name="connsiteY74" fmla="*/ 1975132 h 2058657"/>
              <a:gd name="connsiteX75" fmla="*/ 1293223 w 7354389"/>
              <a:gd name="connsiteY75" fmla="*/ 1949006 h 2058657"/>
              <a:gd name="connsiteX76" fmla="*/ 1254034 w 7354389"/>
              <a:gd name="connsiteY76" fmla="*/ 1935943 h 2058657"/>
              <a:gd name="connsiteX77" fmla="*/ 1058091 w 7354389"/>
              <a:gd name="connsiteY77" fmla="*/ 1857566 h 2058657"/>
              <a:gd name="connsiteX78" fmla="*/ 1018903 w 7354389"/>
              <a:gd name="connsiteY78" fmla="*/ 1831440 h 2058657"/>
              <a:gd name="connsiteX79" fmla="*/ 927463 w 7354389"/>
              <a:gd name="connsiteY79" fmla="*/ 1766126 h 2058657"/>
              <a:gd name="connsiteX80" fmla="*/ 809897 w 7354389"/>
              <a:gd name="connsiteY80" fmla="*/ 1700812 h 2058657"/>
              <a:gd name="connsiteX81" fmla="*/ 770709 w 7354389"/>
              <a:gd name="connsiteY81" fmla="*/ 1661623 h 2058657"/>
              <a:gd name="connsiteX82" fmla="*/ 679269 w 7354389"/>
              <a:gd name="connsiteY82" fmla="*/ 1609372 h 2058657"/>
              <a:gd name="connsiteX83" fmla="*/ 326571 w 7354389"/>
              <a:gd name="connsiteY83" fmla="*/ 1583246 h 2058657"/>
              <a:gd name="connsiteX84" fmla="*/ 195943 w 7354389"/>
              <a:gd name="connsiteY84" fmla="*/ 1596309 h 2058657"/>
              <a:gd name="connsiteX85" fmla="*/ 39189 w 7354389"/>
              <a:gd name="connsiteY85" fmla="*/ 1413429 h 205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354389" h="2058657">
                <a:moveTo>
                  <a:pt x="104503" y="1544058"/>
                </a:moveTo>
                <a:cubicBezTo>
                  <a:pt x="95794" y="1522286"/>
                  <a:pt x="89605" y="1499329"/>
                  <a:pt x="78377" y="1478743"/>
                </a:cubicBezTo>
                <a:cubicBezTo>
                  <a:pt x="63342" y="1451178"/>
                  <a:pt x="36055" y="1430154"/>
                  <a:pt x="26126" y="1400366"/>
                </a:cubicBezTo>
                <a:lnTo>
                  <a:pt x="0" y="1321989"/>
                </a:lnTo>
                <a:cubicBezTo>
                  <a:pt x="23705" y="919011"/>
                  <a:pt x="-12212" y="1201307"/>
                  <a:pt x="26126" y="1060732"/>
                </a:cubicBezTo>
                <a:cubicBezTo>
                  <a:pt x="35573" y="1026091"/>
                  <a:pt x="26861" y="981619"/>
                  <a:pt x="52251" y="956229"/>
                </a:cubicBezTo>
                <a:lnTo>
                  <a:pt x="91440" y="917040"/>
                </a:lnTo>
                <a:cubicBezTo>
                  <a:pt x="95794" y="903977"/>
                  <a:pt x="96865" y="889309"/>
                  <a:pt x="104503" y="877852"/>
                </a:cubicBezTo>
                <a:cubicBezTo>
                  <a:pt x="118950" y="856182"/>
                  <a:pt x="158780" y="824588"/>
                  <a:pt x="182880" y="812538"/>
                </a:cubicBezTo>
                <a:cubicBezTo>
                  <a:pt x="195196" y="806380"/>
                  <a:pt x="209006" y="803829"/>
                  <a:pt x="222069" y="799475"/>
                </a:cubicBezTo>
                <a:cubicBezTo>
                  <a:pt x="290742" y="730800"/>
                  <a:pt x="231362" y="777494"/>
                  <a:pt x="352697" y="734160"/>
                </a:cubicBezTo>
                <a:cubicBezTo>
                  <a:pt x="383926" y="723007"/>
                  <a:pt x="413348" y="707288"/>
                  <a:pt x="444137" y="694972"/>
                </a:cubicBezTo>
                <a:cubicBezTo>
                  <a:pt x="456922" y="689858"/>
                  <a:pt x="470541" y="687023"/>
                  <a:pt x="483326" y="681909"/>
                </a:cubicBezTo>
                <a:cubicBezTo>
                  <a:pt x="514115" y="669593"/>
                  <a:pt x="545106" y="657550"/>
                  <a:pt x="574766" y="642720"/>
                </a:cubicBezTo>
                <a:cubicBezTo>
                  <a:pt x="669026" y="595590"/>
                  <a:pt x="551699" y="636272"/>
                  <a:pt x="666206" y="590469"/>
                </a:cubicBezTo>
                <a:cubicBezTo>
                  <a:pt x="843024" y="519741"/>
                  <a:pt x="644931" y="614168"/>
                  <a:pt x="822960" y="525155"/>
                </a:cubicBezTo>
                <a:cubicBezTo>
                  <a:pt x="889285" y="458830"/>
                  <a:pt x="830193" y="504480"/>
                  <a:pt x="914400" y="472903"/>
                </a:cubicBezTo>
                <a:cubicBezTo>
                  <a:pt x="1081209" y="410350"/>
                  <a:pt x="869409" y="481289"/>
                  <a:pt x="1005840" y="420652"/>
                </a:cubicBezTo>
                <a:cubicBezTo>
                  <a:pt x="1031005" y="409467"/>
                  <a:pt x="1084217" y="394526"/>
                  <a:pt x="1084217" y="394526"/>
                </a:cubicBezTo>
                <a:cubicBezTo>
                  <a:pt x="1101634" y="381463"/>
                  <a:pt x="1116996" y="365074"/>
                  <a:pt x="1136469" y="355338"/>
                </a:cubicBezTo>
                <a:cubicBezTo>
                  <a:pt x="1161101" y="343022"/>
                  <a:pt x="1214846" y="329212"/>
                  <a:pt x="1214846" y="329212"/>
                </a:cubicBezTo>
                <a:cubicBezTo>
                  <a:pt x="1306798" y="267909"/>
                  <a:pt x="1235143" y="308736"/>
                  <a:pt x="1436914" y="263898"/>
                </a:cubicBezTo>
                <a:cubicBezTo>
                  <a:pt x="1454440" y="260003"/>
                  <a:pt x="1471640" y="254730"/>
                  <a:pt x="1489166" y="250835"/>
                </a:cubicBezTo>
                <a:cubicBezTo>
                  <a:pt x="1510840" y="246019"/>
                  <a:pt x="1532806" y="242588"/>
                  <a:pt x="1554480" y="237772"/>
                </a:cubicBezTo>
                <a:cubicBezTo>
                  <a:pt x="1572006" y="233877"/>
                  <a:pt x="1588958" y="227248"/>
                  <a:pt x="1606731" y="224709"/>
                </a:cubicBezTo>
                <a:cubicBezTo>
                  <a:pt x="1650051" y="218520"/>
                  <a:pt x="1693817" y="216000"/>
                  <a:pt x="1737360" y="211646"/>
                </a:cubicBezTo>
                <a:cubicBezTo>
                  <a:pt x="1955635" y="163140"/>
                  <a:pt x="1750540" y="203467"/>
                  <a:pt x="1998617" y="172458"/>
                </a:cubicBezTo>
                <a:cubicBezTo>
                  <a:pt x="2020648" y="169704"/>
                  <a:pt x="2041785" y="160977"/>
                  <a:pt x="2063931" y="159395"/>
                </a:cubicBezTo>
                <a:cubicBezTo>
                  <a:pt x="2163920" y="152253"/>
                  <a:pt x="2264228" y="150686"/>
                  <a:pt x="2364377" y="146332"/>
                </a:cubicBezTo>
                <a:cubicBezTo>
                  <a:pt x="2412274" y="141978"/>
                  <a:pt x="2460346" y="139234"/>
                  <a:pt x="2508069" y="133269"/>
                </a:cubicBezTo>
                <a:cubicBezTo>
                  <a:pt x="2741114" y="104138"/>
                  <a:pt x="2290095" y="136590"/>
                  <a:pt x="2717074" y="107143"/>
                </a:cubicBezTo>
                <a:cubicBezTo>
                  <a:pt x="2937870" y="91916"/>
                  <a:pt x="3099886" y="88988"/>
                  <a:pt x="3331029" y="81018"/>
                </a:cubicBezTo>
                <a:lnTo>
                  <a:pt x="3657600" y="54892"/>
                </a:lnTo>
                <a:cubicBezTo>
                  <a:pt x="3696877" y="51426"/>
                  <a:pt x="3735791" y="43901"/>
                  <a:pt x="3775166" y="41829"/>
                </a:cubicBezTo>
                <a:cubicBezTo>
                  <a:pt x="3901341" y="35188"/>
                  <a:pt x="4027715" y="33120"/>
                  <a:pt x="4153989" y="28766"/>
                </a:cubicBezTo>
                <a:cubicBezTo>
                  <a:pt x="4197532" y="24412"/>
                  <a:pt x="4240872" y="16854"/>
                  <a:pt x="4284617" y="15703"/>
                </a:cubicBezTo>
                <a:cubicBezTo>
                  <a:pt x="5091624" y="-5534"/>
                  <a:pt x="4934717" y="-4933"/>
                  <a:pt x="5512526" y="15703"/>
                </a:cubicBezTo>
                <a:cubicBezTo>
                  <a:pt x="5529943" y="24412"/>
                  <a:pt x="5546879" y="34158"/>
                  <a:pt x="5564777" y="41829"/>
                </a:cubicBezTo>
                <a:cubicBezTo>
                  <a:pt x="5596094" y="55251"/>
                  <a:pt x="5623077" y="58486"/>
                  <a:pt x="5656217" y="67955"/>
                </a:cubicBezTo>
                <a:cubicBezTo>
                  <a:pt x="5699928" y="80444"/>
                  <a:pt x="5743455" y="93583"/>
                  <a:pt x="5786846" y="107143"/>
                </a:cubicBezTo>
                <a:cubicBezTo>
                  <a:pt x="5813131" y="115357"/>
                  <a:pt x="5838103" y="128483"/>
                  <a:pt x="5865223" y="133269"/>
                </a:cubicBezTo>
                <a:cubicBezTo>
                  <a:pt x="5912586" y="141627"/>
                  <a:pt x="5961017" y="141978"/>
                  <a:pt x="6008914" y="146332"/>
                </a:cubicBezTo>
                <a:cubicBezTo>
                  <a:pt x="6030686" y="150686"/>
                  <a:pt x="6053008" y="152866"/>
                  <a:pt x="6074229" y="159395"/>
                </a:cubicBezTo>
                <a:cubicBezTo>
                  <a:pt x="6337078" y="240271"/>
                  <a:pt x="6074336" y="172484"/>
                  <a:pt x="6230983" y="211646"/>
                </a:cubicBezTo>
                <a:cubicBezTo>
                  <a:pt x="6244046" y="220355"/>
                  <a:pt x="6255277" y="232807"/>
                  <a:pt x="6270171" y="237772"/>
                </a:cubicBezTo>
                <a:cubicBezTo>
                  <a:pt x="6295298" y="246148"/>
                  <a:pt x="6322651" y="245285"/>
                  <a:pt x="6348549" y="250835"/>
                </a:cubicBezTo>
                <a:cubicBezTo>
                  <a:pt x="6383658" y="258358"/>
                  <a:pt x="6418217" y="268252"/>
                  <a:pt x="6453051" y="276960"/>
                </a:cubicBezTo>
                <a:cubicBezTo>
                  <a:pt x="6508589" y="304729"/>
                  <a:pt x="6573025" y="336001"/>
                  <a:pt x="6622869" y="368400"/>
                </a:cubicBezTo>
                <a:cubicBezTo>
                  <a:pt x="6672525" y="400677"/>
                  <a:pt x="6721063" y="434988"/>
                  <a:pt x="6766560" y="472903"/>
                </a:cubicBezTo>
                <a:cubicBezTo>
                  <a:pt x="6856998" y="548269"/>
                  <a:pt x="6816640" y="519354"/>
                  <a:pt x="6884126" y="564343"/>
                </a:cubicBezTo>
                <a:cubicBezTo>
                  <a:pt x="6901543" y="590469"/>
                  <a:pt x="6916276" y="618598"/>
                  <a:pt x="6936377" y="642720"/>
                </a:cubicBezTo>
                <a:cubicBezTo>
                  <a:pt x="6960030" y="671104"/>
                  <a:pt x="6995745" y="689416"/>
                  <a:pt x="7014754" y="721098"/>
                </a:cubicBezTo>
                <a:cubicBezTo>
                  <a:pt x="7036007" y="756519"/>
                  <a:pt x="7038602" y="800309"/>
                  <a:pt x="7053943" y="838663"/>
                </a:cubicBezTo>
                <a:lnTo>
                  <a:pt x="7080069" y="903978"/>
                </a:lnTo>
                <a:cubicBezTo>
                  <a:pt x="7092918" y="981079"/>
                  <a:pt x="7089684" y="986799"/>
                  <a:pt x="7119257" y="1060732"/>
                </a:cubicBezTo>
                <a:cubicBezTo>
                  <a:pt x="7126489" y="1078812"/>
                  <a:pt x="7134065" y="1097137"/>
                  <a:pt x="7145383" y="1112983"/>
                </a:cubicBezTo>
                <a:cubicBezTo>
                  <a:pt x="7156121" y="1128016"/>
                  <a:pt x="7171508" y="1139109"/>
                  <a:pt x="7184571" y="1152172"/>
                </a:cubicBezTo>
                <a:cubicBezTo>
                  <a:pt x="7188925" y="1178298"/>
                  <a:pt x="7185789" y="1206859"/>
                  <a:pt x="7197634" y="1230549"/>
                </a:cubicBezTo>
                <a:cubicBezTo>
                  <a:pt x="7204655" y="1244591"/>
                  <a:pt x="7225721" y="1245574"/>
                  <a:pt x="7236823" y="1256675"/>
                </a:cubicBezTo>
                <a:cubicBezTo>
                  <a:pt x="7247924" y="1267776"/>
                  <a:pt x="7254240" y="1282800"/>
                  <a:pt x="7262949" y="1295863"/>
                </a:cubicBezTo>
                <a:cubicBezTo>
                  <a:pt x="7280366" y="1348115"/>
                  <a:pt x="7311966" y="1397635"/>
                  <a:pt x="7315200" y="1452618"/>
                </a:cubicBezTo>
                <a:cubicBezTo>
                  <a:pt x="7321734" y="1563695"/>
                  <a:pt x="7331319" y="1742488"/>
                  <a:pt x="7341326" y="1857566"/>
                </a:cubicBezTo>
                <a:cubicBezTo>
                  <a:pt x="7344742" y="1896848"/>
                  <a:pt x="7350035" y="1935943"/>
                  <a:pt x="7354389" y="1975132"/>
                </a:cubicBezTo>
                <a:cubicBezTo>
                  <a:pt x="7332617" y="1979486"/>
                  <a:pt x="7311277" y="1988195"/>
                  <a:pt x="7289074" y="1988195"/>
                </a:cubicBezTo>
                <a:cubicBezTo>
                  <a:pt x="7275305" y="1988195"/>
                  <a:pt x="7263327" y="1978119"/>
                  <a:pt x="7249886" y="1975132"/>
                </a:cubicBezTo>
                <a:cubicBezTo>
                  <a:pt x="7197701" y="1963535"/>
                  <a:pt x="7083273" y="1950396"/>
                  <a:pt x="7040880" y="1949006"/>
                </a:cubicBezTo>
                <a:cubicBezTo>
                  <a:pt x="6818888" y="1941727"/>
                  <a:pt x="6596743" y="1940297"/>
                  <a:pt x="6374674" y="1935943"/>
                </a:cubicBezTo>
                <a:cubicBezTo>
                  <a:pt x="6051140" y="1871235"/>
                  <a:pt x="6252056" y="1906621"/>
                  <a:pt x="5499463" y="1935943"/>
                </a:cubicBezTo>
                <a:cubicBezTo>
                  <a:pt x="5433621" y="1938508"/>
                  <a:pt x="5369037" y="1955049"/>
                  <a:pt x="5303520" y="1962069"/>
                </a:cubicBezTo>
                <a:cubicBezTo>
                  <a:pt x="5247070" y="1968117"/>
                  <a:pt x="5190370" y="1971663"/>
                  <a:pt x="5133703" y="1975132"/>
                </a:cubicBezTo>
                <a:lnTo>
                  <a:pt x="4663440" y="2001258"/>
                </a:lnTo>
                <a:lnTo>
                  <a:pt x="4167051" y="2027383"/>
                </a:lnTo>
                <a:cubicBezTo>
                  <a:pt x="3762192" y="2085221"/>
                  <a:pt x="4047903" y="2049219"/>
                  <a:pt x="3108960" y="2027383"/>
                </a:cubicBezTo>
                <a:cubicBezTo>
                  <a:pt x="2869381" y="2021811"/>
                  <a:pt x="2630035" y="2008572"/>
                  <a:pt x="2390503" y="2001258"/>
                </a:cubicBezTo>
                <a:lnTo>
                  <a:pt x="1397726" y="1975132"/>
                </a:lnTo>
                <a:cubicBezTo>
                  <a:pt x="1308145" y="1945272"/>
                  <a:pt x="1419330" y="1980533"/>
                  <a:pt x="1293223" y="1949006"/>
                </a:cubicBezTo>
                <a:cubicBezTo>
                  <a:pt x="1279865" y="1945666"/>
                  <a:pt x="1267223" y="1939900"/>
                  <a:pt x="1254034" y="1935943"/>
                </a:cubicBezTo>
                <a:cubicBezTo>
                  <a:pt x="1169278" y="1910517"/>
                  <a:pt x="1136727" y="1909992"/>
                  <a:pt x="1058091" y="1857566"/>
                </a:cubicBezTo>
                <a:cubicBezTo>
                  <a:pt x="1045028" y="1848857"/>
                  <a:pt x="1031678" y="1840565"/>
                  <a:pt x="1018903" y="1831440"/>
                </a:cubicBezTo>
                <a:cubicBezTo>
                  <a:pt x="990881" y="1811424"/>
                  <a:pt x="958237" y="1783711"/>
                  <a:pt x="927463" y="1766126"/>
                </a:cubicBezTo>
                <a:cubicBezTo>
                  <a:pt x="875356" y="1736350"/>
                  <a:pt x="862111" y="1739973"/>
                  <a:pt x="809897" y="1700812"/>
                </a:cubicBezTo>
                <a:cubicBezTo>
                  <a:pt x="795118" y="1689728"/>
                  <a:pt x="784735" y="1673645"/>
                  <a:pt x="770709" y="1661623"/>
                </a:cubicBezTo>
                <a:cubicBezTo>
                  <a:pt x="720385" y="1618488"/>
                  <a:pt x="730925" y="1626591"/>
                  <a:pt x="679269" y="1609372"/>
                </a:cubicBezTo>
                <a:cubicBezTo>
                  <a:pt x="567071" y="1497174"/>
                  <a:pt x="653159" y="1564035"/>
                  <a:pt x="326571" y="1583246"/>
                </a:cubicBezTo>
                <a:cubicBezTo>
                  <a:pt x="282887" y="1585816"/>
                  <a:pt x="239486" y="1591955"/>
                  <a:pt x="195943" y="1596309"/>
                </a:cubicBezTo>
                <a:cubicBezTo>
                  <a:pt x="-17221" y="1578545"/>
                  <a:pt x="39189" y="1635678"/>
                  <a:pt x="39189" y="141342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10110" y="5078811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5941" y="5808602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75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" y="1108158"/>
            <a:ext cx="9456117" cy="4521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5" y="1108158"/>
            <a:ext cx="4424845" cy="2725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20590" y="1651883"/>
            <a:ext cx="494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+mj-lt"/>
              </a:rPr>
              <a:t>Yog‘larga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boy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+mj-lt"/>
              </a:rPr>
              <a:t>mahsulotlarni</a:t>
            </a:r>
            <a:endParaRPr lang="en-US" sz="32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+mj-lt"/>
              </a:rPr>
              <a:t>ayting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632" y="1141761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663300"/>
                </a:solidFill>
                <a:latin typeface="+mj-lt"/>
              </a:rPr>
              <a:t>s</a:t>
            </a:r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aryog</a:t>
            </a:r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‘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5723" y="656397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yog</a:t>
            </a:r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‘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4230" y="3085930"/>
            <a:ext cx="177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   </a:t>
            </a:r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donlar</a:t>
            </a:r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      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0094" y="5367915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non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106305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663300"/>
                </a:solidFill>
                <a:latin typeface="+mj-lt"/>
              </a:rPr>
              <a:t>s</a:t>
            </a:r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abzi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6137" y="3504296"/>
            <a:ext cx="1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kartoshka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5051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4" y="1108158"/>
            <a:ext cx="9456117" cy="4521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5" y="1108158"/>
            <a:ext cx="4424845" cy="27259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02689" y="1839437"/>
            <a:ext cx="3748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6600"/>
                </a:solidFill>
                <a:latin typeface="+mj-lt"/>
              </a:rPr>
              <a:t>Uglevodlarga</a:t>
            </a:r>
            <a:r>
              <a:rPr lang="en-US" sz="3200" dirty="0">
                <a:solidFill>
                  <a:srgbClr val="FF6600"/>
                </a:solidFill>
                <a:latin typeface="+mj-lt"/>
              </a:rPr>
              <a:t> boy </a:t>
            </a:r>
            <a:r>
              <a:rPr lang="en-US" sz="3200" dirty="0" err="1">
                <a:solidFill>
                  <a:srgbClr val="FF6600"/>
                </a:solidFill>
                <a:latin typeface="+mj-lt"/>
              </a:rPr>
              <a:t>mahsulotlarni</a:t>
            </a:r>
            <a:r>
              <a:rPr lang="en-US" sz="3200" dirty="0">
                <a:solidFill>
                  <a:srgbClr val="FF66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+mj-lt"/>
              </a:rPr>
              <a:t>ayting</a:t>
            </a:r>
            <a:r>
              <a:rPr lang="en-US" sz="3200" dirty="0">
                <a:solidFill>
                  <a:srgbClr val="FF6600"/>
                </a:solidFill>
                <a:latin typeface="+mj-lt"/>
              </a:rPr>
              <a:t>.</a:t>
            </a:r>
            <a:endParaRPr lang="ru-RU" sz="32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028" y="3242686"/>
            <a:ext cx="1773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Don – dun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0094" y="5367915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latin typeface="+mj-lt"/>
              </a:rPr>
              <a:t>non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106305"/>
            <a:ext cx="151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Sabzi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6137" y="3504296"/>
            <a:ext cx="170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63300"/>
                </a:solidFill>
                <a:latin typeface="+mj-lt"/>
              </a:rPr>
              <a:t>kartoshka</a:t>
            </a:r>
            <a:endParaRPr lang="ru-RU" sz="2800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839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73" y="2557523"/>
            <a:ext cx="11469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6600CC"/>
                </a:solidFill>
                <a:latin typeface="+mj-lt"/>
              </a:rPr>
              <a:t> Organizm </a:t>
            </a:r>
            <a:r>
              <a:rPr lang="it-IT" sz="2800" dirty="0">
                <a:solidFill>
                  <a:srgbClr val="6600CC"/>
                </a:solidFill>
                <a:latin typeface="+mj-lt"/>
              </a:rPr>
              <a:t>o‘sishi, rivojlanishi uchun vitamin va </a:t>
            </a:r>
            <a:r>
              <a:rPr lang="it-IT" sz="2800" dirty="0" smtClean="0">
                <a:solidFill>
                  <a:srgbClr val="6600CC"/>
                </a:solidFill>
                <a:latin typeface="+mj-lt"/>
              </a:rPr>
              <a:t>minerallar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zarur</a:t>
            </a:r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.</a:t>
            </a:r>
          </a:p>
          <a:p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 Kun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davomida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qanday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ishlar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bilan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shug‘ullanasiz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?</a:t>
            </a:r>
          </a:p>
          <a:p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Kun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tartibiga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rioya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qilasizmi</a:t>
            </a:r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? Kun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tartibiga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rioya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qilish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–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sog‘liqning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asosi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Har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bir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o‘quvchi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fi-FI" sz="2800" dirty="0" smtClean="0">
                <a:solidFill>
                  <a:srgbClr val="6600CC"/>
                </a:solidFill>
                <a:latin typeface="+mj-lt"/>
              </a:rPr>
              <a:t>o‘z </a:t>
            </a:r>
            <a:r>
              <a:rPr lang="fi-FI" sz="2800" dirty="0">
                <a:solidFill>
                  <a:srgbClr val="6600CC"/>
                </a:solidFill>
                <a:latin typeface="+mj-lt"/>
              </a:rPr>
              <a:t>kun tartibini tuzishi kerak. </a:t>
            </a:r>
            <a:endParaRPr lang="fi-FI" sz="2800" dirty="0" smtClean="0">
              <a:solidFill>
                <a:srgbClr val="6600CC"/>
              </a:solidFill>
              <a:latin typeface="+mj-lt"/>
            </a:endParaRPr>
          </a:p>
          <a:p>
            <a:r>
              <a:rPr lang="fi-FI" sz="2800" dirty="0" smtClean="0">
                <a:solidFill>
                  <a:srgbClr val="FF0000"/>
                </a:solidFill>
                <a:latin typeface="+mj-lt"/>
              </a:rPr>
              <a:t>   Kun </a:t>
            </a:r>
            <a:r>
              <a:rPr lang="fi-FI" sz="2800" dirty="0">
                <a:solidFill>
                  <a:srgbClr val="FF0000"/>
                </a:solidFill>
                <a:latin typeface="+mj-lt"/>
              </a:rPr>
              <a:t>tartibi </a:t>
            </a:r>
            <a:r>
              <a:rPr lang="fi-FI" sz="28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fi-FI" sz="2800" dirty="0" smtClean="0">
                <a:solidFill>
                  <a:srgbClr val="6600CC"/>
                </a:solidFill>
                <a:latin typeface="+mj-lt"/>
              </a:rPr>
              <a:t>kun davomida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bajarishni</a:t>
            </a:r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rejalashtirgan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barcha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ishlaringiz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ya’ni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mehnat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, </a:t>
            </a:r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dam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olish</a:t>
            </a:r>
            <a:r>
              <a:rPr lang="en-US" sz="2800" dirty="0" smtClean="0">
                <a:solidFill>
                  <a:srgbClr val="6600CC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6600CC"/>
                </a:solidFill>
                <a:latin typeface="+mj-lt"/>
              </a:rPr>
              <a:t>ovqatlanish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uyquning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muayyan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6600CC"/>
                </a:solidFill>
                <a:latin typeface="+mj-lt"/>
              </a:rPr>
              <a:t>tartibidir</a:t>
            </a:r>
            <a:r>
              <a:rPr lang="en-US" sz="2800" dirty="0">
                <a:solidFill>
                  <a:srgbClr val="6600CC"/>
                </a:solidFill>
                <a:latin typeface="+mj-lt"/>
              </a:rPr>
              <a:t>.</a:t>
            </a:r>
            <a:endParaRPr lang="ru-RU" sz="7200" b="1" dirty="0">
              <a:solidFill>
                <a:srgbClr val="6600CC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0" y="660640"/>
            <a:ext cx="8270674" cy="164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962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3208" y="835569"/>
            <a:ext cx="9264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rgbClr val="663300"/>
                </a:solidFill>
                <a:latin typeface="+mj-lt"/>
              </a:rPr>
              <a:t>Loyiha ishi. MENING KUN TARTIBIM.</a:t>
            </a:r>
          </a:p>
          <a:p>
            <a:pPr algn="ctr"/>
            <a:endParaRPr lang="ru-RU" sz="36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813" y="1599127"/>
            <a:ext cx="100483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1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Mubinaning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dushanba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juma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kunlari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mo‘jallangan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  <a:p>
            <a:r>
              <a:rPr lang="fi-FI" sz="3200" dirty="0">
                <a:solidFill>
                  <a:srgbClr val="009900"/>
                </a:solidFill>
                <a:latin typeface="+mj-lt"/>
              </a:rPr>
              <a:t>kun tartibi bilan tanishib chiqing.</a:t>
            </a:r>
          </a:p>
          <a:p>
            <a:r>
              <a:rPr lang="fi-FI" sz="3200" dirty="0">
                <a:solidFill>
                  <a:srgbClr val="009900"/>
                </a:solidFill>
                <a:latin typeface="+mj-lt"/>
              </a:rPr>
              <a:t>2. Mubina o‘z kun tartibini to‘g‘ri tuzganmi? Kun tartibini</a:t>
            </a: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do‘stingiz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bilan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muhokama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qiling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.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0982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842" y="792208"/>
            <a:ext cx="926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Mubinaning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kun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tartibini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+mj-lt"/>
              </a:rPr>
              <a:t>tog‘rilang</a:t>
            </a:r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!</a:t>
            </a:r>
            <a:endParaRPr lang="ru-RU" sz="3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42" y="2589681"/>
            <a:ext cx="2756113" cy="183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97" y="1843533"/>
            <a:ext cx="1009397" cy="731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99" y="1715538"/>
            <a:ext cx="1038198" cy="874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986" y="5052934"/>
            <a:ext cx="986564" cy="1230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415" y="3901792"/>
            <a:ext cx="1212853" cy="9707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193" y="3979037"/>
            <a:ext cx="1192368" cy="7734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0157" y="5115508"/>
            <a:ext cx="1009397" cy="652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9897" y="2717888"/>
            <a:ext cx="1320520" cy="931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402" y="2741210"/>
            <a:ext cx="1279510" cy="9310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7023" y="1737110"/>
            <a:ext cx="111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Erta</a:t>
            </a:r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turish</a:t>
            </a:r>
            <a:endParaRPr lang="ru-RU" sz="24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7566" y="3090959"/>
            <a:ext cx="111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663300"/>
                </a:solidFill>
                <a:latin typeface="+mj-lt"/>
              </a:rPr>
              <a:t>Uxlash</a:t>
            </a:r>
            <a:endParaRPr lang="ru-RU" sz="2400" b="1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7788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38698 -0.039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57045 -0.31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0.78529 -0.2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58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80052 0.173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54557 0.281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39258 -0.055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33581 0.371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44219 0.202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6211 -0.49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25755 -0.191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632" y="822799"/>
            <a:ext cx="9264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Mustaqil</a:t>
            </a:r>
            <a:r>
              <a:rPr lang="en-US" sz="5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+mj-lt"/>
              </a:rPr>
              <a:t>topshiriq</a:t>
            </a:r>
            <a:endParaRPr lang="ru-RU" sz="5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2632" y="1746129"/>
            <a:ext cx="10728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   1.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Haftaning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dushanba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–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juma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dam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olish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kunlari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uchun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+mj-lt"/>
              </a:rPr>
              <a:t>o‘z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kun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tartibingizni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+mj-lt"/>
              </a:rPr>
              <a:t>tuzing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r>
              <a:rPr lang="sv-SE" sz="3200" dirty="0" smtClean="0">
                <a:solidFill>
                  <a:srgbClr val="0070C0"/>
                </a:solidFill>
                <a:latin typeface="+mj-lt"/>
              </a:rPr>
              <a:t>     2. </a:t>
            </a:r>
            <a:r>
              <a:rPr lang="sv-SE" sz="3200" dirty="0">
                <a:solidFill>
                  <a:srgbClr val="0070C0"/>
                </a:solidFill>
                <a:latin typeface="+mj-lt"/>
              </a:rPr>
              <a:t>Kun tartibiga rioya qilish bo‘yicha kundalik yuriting.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514" y="3505200"/>
            <a:ext cx="29622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05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le In Autumn Forest Nature PowerPoint Templates And PowerPoint  Backgrounds 04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57725"/>
            <a:ext cx="12192002" cy="78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2468880" y="5078811"/>
            <a:ext cx="7354389" cy="1779189"/>
          </a:xfrm>
          <a:custGeom>
            <a:avLst/>
            <a:gdLst>
              <a:gd name="connsiteX0" fmla="*/ 104503 w 7354389"/>
              <a:gd name="connsiteY0" fmla="*/ 1544058 h 2058657"/>
              <a:gd name="connsiteX1" fmla="*/ 78377 w 7354389"/>
              <a:gd name="connsiteY1" fmla="*/ 1478743 h 2058657"/>
              <a:gd name="connsiteX2" fmla="*/ 26126 w 7354389"/>
              <a:gd name="connsiteY2" fmla="*/ 1400366 h 2058657"/>
              <a:gd name="connsiteX3" fmla="*/ 0 w 7354389"/>
              <a:gd name="connsiteY3" fmla="*/ 1321989 h 2058657"/>
              <a:gd name="connsiteX4" fmla="*/ 26126 w 7354389"/>
              <a:gd name="connsiteY4" fmla="*/ 1060732 h 2058657"/>
              <a:gd name="connsiteX5" fmla="*/ 52251 w 7354389"/>
              <a:gd name="connsiteY5" fmla="*/ 956229 h 2058657"/>
              <a:gd name="connsiteX6" fmla="*/ 91440 w 7354389"/>
              <a:gd name="connsiteY6" fmla="*/ 917040 h 2058657"/>
              <a:gd name="connsiteX7" fmla="*/ 104503 w 7354389"/>
              <a:gd name="connsiteY7" fmla="*/ 877852 h 2058657"/>
              <a:gd name="connsiteX8" fmla="*/ 182880 w 7354389"/>
              <a:gd name="connsiteY8" fmla="*/ 812538 h 2058657"/>
              <a:gd name="connsiteX9" fmla="*/ 222069 w 7354389"/>
              <a:gd name="connsiteY9" fmla="*/ 799475 h 2058657"/>
              <a:gd name="connsiteX10" fmla="*/ 352697 w 7354389"/>
              <a:gd name="connsiteY10" fmla="*/ 734160 h 2058657"/>
              <a:gd name="connsiteX11" fmla="*/ 444137 w 7354389"/>
              <a:gd name="connsiteY11" fmla="*/ 694972 h 2058657"/>
              <a:gd name="connsiteX12" fmla="*/ 483326 w 7354389"/>
              <a:gd name="connsiteY12" fmla="*/ 681909 h 2058657"/>
              <a:gd name="connsiteX13" fmla="*/ 574766 w 7354389"/>
              <a:gd name="connsiteY13" fmla="*/ 642720 h 2058657"/>
              <a:gd name="connsiteX14" fmla="*/ 666206 w 7354389"/>
              <a:gd name="connsiteY14" fmla="*/ 590469 h 2058657"/>
              <a:gd name="connsiteX15" fmla="*/ 822960 w 7354389"/>
              <a:gd name="connsiteY15" fmla="*/ 525155 h 2058657"/>
              <a:gd name="connsiteX16" fmla="*/ 914400 w 7354389"/>
              <a:gd name="connsiteY16" fmla="*/ 472903 h 2058657"/>
              <a:gd name="connsiteX17" fmla="*/ 1005840 w 7354389"/>
              <a:gd name="connsiteY17" fmla="*/ 420652 h 2058657"/>
              <a:gd name="connsiteX18" fmla="*/ 1084217 w 7354389"/>
              <a:gd name="connsiteY18" fmla="*/ 394526 h 2058657"/>
              <a:gd name="connsiteX19" fmla="*/ 1136469 w 7354389"/>
              <a:gd name="connsiteY19" fmla="*/ 355338 h 2058657"/>
              <a:gd name="connsiteX20" fmla="*/ 1214846 w 7354389"/>
              <a:gd name="connsiteY20" fmla="*/ 329212 h 2058657"/>
              <a:gd name="connsiteX21" fmla="*/ 1436914 w 7354389"/>
              <a:gd name="connsiteY21" fmla="*/ 263898 h 2058657"/>
              <a:gd name="connsiteX22" fmla="*/ 1489166 w 7354389"/>
              <a:gd name="connsiteY22" fmla="*/ 250835 h 2058657"/>
              <a:gd name="connsiteX23" fmla="*/ 1554480 w 7354389"/>
              <a:gd name="connsiteY23" fmla="*/ 237772 h 2058657"/>
              <a:gd name="connsiteX24" fmla="*/ 1606731 w 7354389"/>
              <a:gd name="connsiteY24" fmla="*/ 224709 h 2058657"/>
              <a:gd name="connsiteX25" fmla="*/ 1737360 w 7354389"/>
              <a:gd name="connsiteY25" fmla="*/ 211646 h 2058657"/>
              <a:gd name="connsiteX26" fmla="*/ 1998617 w 7354389"/>
              <a:gd name="connsiteY26" fmla="*/ 172458 h 2058657"/>
              <a:gd name="connsiteX27" fmla="*/ 2063931 w 7354389"/>
              <a:gd name="connsiteY27" fmla="*/ 159395 h 2058657"/>
              <a:gd name="connsiteX28" fmla="*/ 2364377 w 7354389"/>
              <a:gd name="connsiteY28" fmla="*/ 146332 h 2058657"/>
              <a:gd name="connsiteX29" fmla="*/ 2508069 w 7354389"/>
              <a:gd name="connsiteY29" fmla="*/ 133269 h 2058657"/>
              <a:gd name="connsiteX30" fmla="*/ 2717074 w 7354389"/>
              <a:gd name="connsiteY30" fmla="*/ 107143 h 2058657"/>
              <a:gd name="connsiteX31" fmla="*/ 3331029 w 7354389"/>
              <a:gd name="connsiteY31" fmla="*/ 81018 h 2058657"/>
              <a:gd name="connsiteX32" fmla="*/ 3657600 w 7354389"/>
              <a:gd name="connsiteY32" fmla="*/ 54892 h 2058657"/>
              <a:gd name="connsiteX33" fmla="*/ 3775166 w 7354389"/>
              <a:gd name="connsiteY33" fmla="*/ 41829 h 2058657"/>
              <a:gd name="connsiteX34" fmla="*/ 4153989 w 7354389"/>
              <a:gd name="connsiteY34" fmla="*/ 28766 h 2058657"/>
              <a:gd name="connsiteX35" fmla="*/ 4284617 w 7354389"/>
              <a:gd name="connsiteY35" fmla="*/ 15703 h 2058657"/>
              <a:gd name="connsiteX36" fmla="*/ 5512526 w 7354389"/>
              <a:gd name="connsiteY36" fmla="*/ 15703 h 2058657"/>
              <a:gd name="connsiteX37" fmla="*/ 5564777 w 7354389"/>
              <a:gd name="connsiteY37" fmla="*/ 41829 h 2058657"/>
              <a:gd name="connsiteX38" fmla="*/ 5656217 w 7354389"/>
              <a:gd name="connsiteY38" fmla="*/ 67955 h 2058657"/>
              <a:gd name="connsiteX39" fmla="*/ 5786846 w 7354389"/>
              <a:gd name="connsiteY39" fmla="*/ 107143 h 2058657"/>
              <a:gd name="connsiteX40" fmla="*/ 5865223 w 7354389"/>
              <a:gd name="connsiteY40" fmla="*/ 133269 h 2058657"/>
              <a:gd name="connsiteX41" fmla="*/ 6008914 w 7354389"/>
              <a:gd name="connsiteY41" fmla="*/ 146332 h 2058657"/>
              <a:gd name="connsiteX42" fmla="*/ 6074229 w 7354389"/>
              <a:gd name="connsiteY42" fmla="*/ 159395 h 2058657"/>
              <a:gd name="connsiteX43" fmla="*/ 6230983 w 7354389"/>
              <a:gd name="connsiteY43" fmla="*/ 211646 h 2058657"/>
              <a:gd name="connsiteX44" fmla="*/ 6270171 w 7354389"/>
              <a:gd name="connsiteY44" fmla="*/ 237772 h 2058657"/>
              <a:gd name="connsiteX45" fmla="*/ 6348549 w 7354389"/>
              <a:gd name="connsiteY45" fmla="*/ 250835 h 2058657"/>
              <a:gd name="connsiteX46" fmla="*/ 6453051 w 7354389"/>
              <a:gd name="connsiteY46" fmla="*/ 276960 h 2058657"/>
              <a:gd name="connsiteX47" fmla="*/ 6622869 w 7354389"/>
              <a:gd name="connsiteY47" fmla="*/ 368400 h 2058657"/>
              <a:gd name="connsiteX48" fmla="*/ 6766560 w 7354389"/>
              <a:gd name="connsiteY48" fmla="*/ 472903 h 2058657"/>
              <a:gd name="connsiteX49" fmla="*/ 6884126 w 7354389"/>
              <a:gd name="connsiteY49" fmla="*/ 564343 h 2058657"/>
              <a:gd name="connsiteX50" fmla="*/ 6936377 w 7354389"/>
              <a:gd name="connsiteY50" fmla="*/ 642720 h 2058657"/>
              <a:gd name="connsiteX51" fmla="*/ 7014754 w 7354389"/>
              <a:gd name="connsiteY51" fmla="*/ 721098 h 2058657"/>
              <a:gd name="connsiteX52" fmla="*/ 7053943 w 7354389"/>
              <a:gd name="connsiteY52" fmla="*/ 838663 h 2058657"/>
              <a:gd name="connsiteX53" fmla="*/ 7080069 w 7354389"/>
              <a:gd name="connsiteY53" fmla="*/ 903978 h 2058657"/>
              <a:gd name="connsiteX54" fmla="*/ 7119257 w 7354389"/>
              <a:gd name="connsiteY54" fmla="*/ 1060732 h 2058657"/>
              <a:gd name="connsiteX55" fmla="*/ 7145383 w 7354389"/>
              <a:gd name="connsiteY55" fmla="*/ 1112983 h 2058657"/>
              <a:gd name="connsiteX56" fmla="*/ 7184571 w 7354389"/>
              <a:gd name="connsiteY56" fmla="*/ 1152172 h 2058657"/>
              <a:gd name="connsiteX57" fmla="*/ 7197634 w 7354389"/>
              <a:gd name="connsiteY57" fmla="*/ 1230549 h 2058657"/>
              <a:gd name="connsiteX58" fmla="*/ 7236823 w 7354389"/>
              <a:gd name="connsiteY58" fmla="*/ 1256675 h 2058657"/>
              <a:gd name="connsiteX59" fmla="*/ 7262949 w 7354389"/>
              <a:gd name="connsiteY59" fmla="*/ 1295863 h 2058657"/>
              <a:gd name="connsiteX60" fmla="*/ 7315200 w 7354389"/>
              <a:gd name="connsiteY60" fmla="*/ 1452618 h 2058657"/>
              <a:gd name="connsiteX61" fmla="*/ 7341326 w 7354389"/>
              <a:gd name="connsiteY61" fmla="*/ 1857566 h 2058657"/>
              <a:gd name="connsiteX62" fmla="*/ 7354389 w 7354389"/>
              <a:gd name="connsiteY62" fmla="*/ 1975132 h 2058657"/>
              <a:gd name="connsiteX63" fmla="*/ 7289074 w 7354389"/>
              <a:gd name="connsiteY63" fmla="*/ 1988195 h 2058657"/>
              <a:gd name="connsiteX64" fmla="*/ 7249886 w 7354389"/>
              <a:gd name="connsiteY64" fmla="*/ 1975132 h 2058657"/>
              <a:gd name="connsiteX65" fmla="*/ 7040880 w 7354389"/>
              <a:gd name="connsiteY65" fmla="*/ 1949006 h 2058657"/>
              <a:gd name="connsiteX66" fmla="*/ 6374674 w 7354389"/>
              <a:gd name="connsiteY66" fmla="*/ 1935943 h 2058657"/>
              <a:gd name="connsiteX67" fmla="*/ 5499463 w 7354389"/>
              <a:gd name="connsiteY67" fmla="*/ 1935943 h 2058657"/>
              <a:gd name="connsiteX68" fmla="*/ 5303520 w 7354389"/>
              <a:gd name="connsiteY68" fmla="*/ 1962069 h 2058657"/>
              <a:gd name="connsiteX69" fmla="*/ 5133703 w 7354389"/>
              <a:gd name="connsiteY69" fmla="*/ 1975132 h 2058657"/>
              <a:gd name="connsiteX70" fmla="*/ 4663440 w 7354389"/>
              <a:gd name="connsiteY70" fmla="*/ 2001258 h 2058657"/>
              <a:gd name="connsiteX71" fmla="*/ 4167051 w 7354389"/>
              <a:gd name="connsiteY71" fmla="*/ 2027383 h 2058657"/>
              <a:gd name="connsiteX72" fmla="*/ 3108960 w 7354389"/>
              <a:gd name="connsiteY72" fmla="*/ 2027383 h 2058657"/>
              <a:gd name="connsiteX73" fmla="*/ 2390503 w 7354389"/>
              <a:gd name="connsiteY73" fmla="*/ 2001258 h 2058657"/>
              <a:gd name="connsiteX74" fmla="*/ 1397726 w 7354389"/>
              <a:gd name="connsiteY74" fmla="*/ 1975132 h 2058657"/>
              <a:gd name="connsiteX75" fmla="*/ 1293223 w 7354389"/>
              <a:gd name="connsiteY75" fmla="*/ 1949006 h 2058657"/>
              <a:gd name="connsiteX76" fmla="*/ 1254034 w 7354389"/>
              <a:gd name="connsiteY76" fmla="*/ 1935943 h 2058657"/>
              <a:gd name="connsiteX77" fmla="*/ 1058091 w 7354389"/>
              <a:gd name="connsiteY77" fmla="*/ 1857566 h 2058657"/>
              <a:gd name="connsiteX78" fmla="*/ 1018903 w 7354389"/>
              <a:gd name="connsiteY78" fmla="*/ 1831440 h 2058657"/>
              <a:gd name="connsiteX79" fmla="*/ 927463 w 7354389"/>
              <a:gd name="connsiteY79" fmla="*/ 1766126 h 2058657"/>
              <a:gd name="connsiteX80" fmla="*/ 809897 w 7354389"/>
              <a:gd name="connsiteY80" fmla="*/ 1700812 h 2058657"/>
              <a:gd name="connsiteX81" fmla="*/ 770709 w 7354389"/>
              <a:gd name="connsiteY81" fmla="*/ 1661623 h 2058657"/>
              <a:gd name="connsiteX82" fmla="*/ 679269 w 7354389"/>
              <a:gd name="connsiteY82" fmla="*/ 1609372 h 2058657"/>
              <a:gd name="connsiteX83" fmla="*/ 326571 w 7354389"/>
              <a:gd name="connsiteY83" fmla="*/ 1583246 h 2058657"/>
              <a:gd name="connsiteX84" fmla="*/ 195943 w 7354389"/>
              <a:gd name="connsiteY84" fmla="*/ 1596309 h 2058657"/>
              <a:gd name="connsiteX85" fmla="*/ 39189 w 7354389"/>
              <a:gd name="connsiteY85" fmla="*/ 1413429 h 205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354389" h="2058657">
                <a:moveTo>
                  <a:pt x="104503" y="1544058"/>
                </a:moveTo>
                <a:cubicBezTo>
                  <a:pt x="95794" y="1522286"/>
                  <a:pt x="89605" y="1499329"/>
                  <a:pt x="78377" y="1478743"/>
                </a:cubicBezTo>
                <a:cubicBezTo>
                  <a:pt x="63342" y="1451178"/>
                  <a:pt x="36055" y="1430154"/>
                  <a:pt x="26126" y="1400366"/>
                </a:cubicBezTo>
                <a:lnTo>
                  <a:pt x="0" y="1321989"/>
                </a:lnTo>
                <a:cubicBezTo>
                  <a:pt x="23705" y="919011"/>
                  <a:pt x="-12212" y="1201307"/>
                  <a:pt x="26126" y="1060732"/>
                </a:cubicBezTo>
                <a:cubicBezTo>
                  <a:pt x="35573" y="1026091"/>
                  <a:pt x="26861" y="981619"/>
                  <a:pt x="52251" y="956229"/>
                </a:cubicBezTo>
                <a:lnTo>
                  <a:pt x="91440" y="917040"/>
                </a:lnTo>
                <a:cubicBezTo>
                  <a:pt x="95794" y="903977"/>
                  <a:pt x="96865" y="889309"/>
                  <a:pt x="104503" y="877852"/>
                </a:cubicBezTo>
                <a:cubicBezTo>
                  <a:pt x="118950" y="856182"/>
                  <a:pt x="158780" y="824588"/>
                  <a:pt x="182880" y="812538"/>
                </a:cubicBezTo>
                <a:cubicBezTo>
                  <a:pt x="195196" y="806380"/>
                  <a:pt x="209006" y="803829"/>
                  <a:pt x="222069" y="799475"/>
                </a:cubicBezTo>
                <a:cubicBezTo>
                  <a:pt x="290742" y="730800"/>
                  <a:pt x="231362" y="777494"/>
                  <a:pt x="352697" y="734160"/>
                </a:cubicBezTo>
                <a:cubicBezTo>
                  <a:pt x="383926" y="723007"/>
                  <a:pt x="413348" y="707288"/>
                  <a:pt x="444137" y="694972"/>
                </a:cubicBezTo>
                <a:cubicBezTo>
                  <a:pt x="456922" y="689858"/>
                  <a:pt x="470541" y="687023"/>
                  <a:pt x="483326" y="681909"/>
                </a:cubicBezTo>
                <a:cubicBezTo>
                  <a:pt x="514115" y="669593"/>
                  <a:pt x="545106" y="657550"/>
                  <a:pt x="574766" y="642720"/>
                </a:cubicBezTo>
                <a:cubicBezTo>
                  <a:pt x="669026" y="595590"/>
                  <a:pt x="551699" y="636272"/>
                  <a:pt x="666206" y="590469"/>
                </a:cubicBezTo>
                <a:cubicBezTo>
                  <a:pt x="843024" y="519741"/>
                  <a:pt x="644931" y="614168"/>
                  <a:pt x="822960" y="525155"/>
                </a:cubicBezTo>
                <a:cubicBezTo>
                  <a:pt x="889285" y="458830"/>
                  <a:pt x="830193" y="504480"/>
                  <a:pt x="914400" y="472903"/>
                </a:cubicBezTo>
                <a:cubicBezTo>
                  <a:pt x="1081209" y="410350"/>
                  <a:pt x="869409" y="481289"/>
                  <a:pt x="1005840" y="420652"/>
                </a:cubicBezTo>
                <a:cubicBezTo>
                  <a:pt x="1031005" y="409467"/>
                  <a:pt x="1084217" y="394526"/>
                  <a:pt x="1084217" y="394526"/>
                </a:cubicBezTo>
                <a:cubicBezTo>
                  <a:pt x="1101634" y="381463"/>
                  <a:pt x="1116996" y="365074"/>
                  <a:pt x="1136469" y="355338"/>
                </a:cubicBezTo>
                <a:cubicBezTo>
                  <a:pt x="1161101" y="343022"/>
                  <a:pt x="1214846" y="329212"/>
                  <a:pt x="1214846" y="329212"/>
                </a:cubicBezTo>
                <a:cubicBezTo>
                  <a:pt x="1306798" y="267909"/>
                  <a:pt x="1235143" y="308736"/>
                  <a:pt x="1436914" y="263898"/>
                </a:cubicBezTo>
                <a:cubicBezTo>
                  <a:pt x="1454440" y="260003"/>
                  <a:pt x="1471640" y="254730"/>
                  <a:pt x="1489166" y="250835"/>
                </a:cubicBezTo>
                <a:cubicBezTo>
                  <a:pt x="1510840" y="246019"/>
                  <a:pt x="1532806" y="242588"/>
                  <a:pt x="1554480" y="237772"/>
                </a:cubicBezTo>
                <a:cubicBezTo>
                  <a:pt x="1572006" y="233877"/>
                  <a:pt x="1588958" y="227248"/>
                  <a:pt x="1606731" y="224709"/>
                </a:cubicBezTo>
                <a:cubicBezTo>
                  <a:pt x="1650051" y="218520"/>
                  <a:pt x="1693817" y="216000"/>
                  <a:pt x="1737360" y="211646"/>
                </a:cubicBezTo>
                <a:cubicBezTo>
                  <a:pt x="1955635" y="163140"/>
                  <a:pt x="1750540" y="203467"/>
                  <a:pt x="1998617" y="172458"/>
                </a:cubicBezTo>
                <a:cubicBezTo>
                  <a:pt x="2020648" y="169704"/>
                  <a:pt x="2041785" y="160977"/>
                  <a:pt x="2063931" y="159395"/>
                </a:cubicBezTo>
                <a:cubicBezTo>
                  <a:pt x="2163920" y="152253"/>
                  <a:pt x="2264228" y="150686"/>
                  <a:pt x="2364377" y="146332"/>
                </a:cubicBezTo>
                <a:cubicBezTo>
                  <a:pt x="2412274" y="141978"/>
                  <a:pt x="2460346" y="139234"/>
                  <a:pt x="2508069" y="133269"/>
                </a:cubicBezTo>
                <a:cubicBezTo>
                  <a:pt x="2741114" y="104138"/>
                  <a:pt x="2290095" y="136590"/>
                  <a:pt x="2717074" y="107143"/>
                </a:cubicBezTo>
                <a:cubicBezTo>
                  <a:pt x="2937870" y="91916"/>
                  <a:pt x="3099886" y="88988"/>
                  <a:pt x="3331029" y="81018"/>
                </a:cubicBezTo>
                <a:lnTo>
                  <a:pt x="3657600" y="54892"/>
                </a:lnTo>
                <a:cubicBezTo>
                  <a:pt x="3696877" y="51426"/>
                  <a:pt x="3735791" y="43901"/>
                  <a:pt x="3775166" y="41829"/>
                </a:cubicBezTo>
                <a:cubicBezTo>
                  <a:pt x="3901341" y="35188"/>
                  <a:pt x="4027715" y="33120"/>
                  <a:pt x="4153989" y="28766"/>
                </a:cubicBezTo>
                <a:cubicBezTo>
                  <a:pt x="4197532" y="24412"/>
                  <a:pt x="4240872" y="16854"/>
                  <a:pt x="4284617" y="15703"/>
                </a:cubicBezTo>
                <a:cubicBezTo>
                  <a:pt x="5091624" y="-5534"/>
                  <a:pt x="4934717" y="-4933"/>
                  <a:pt x="5512526" y="15703"/>
                </a:cubicBezTo>
                <a:cubicBezTo>
                  <a:pt x="5529943" y="24412"/>
                  <a:pt x="5546879" y="34158"/>
                  <a:pt x="5564777" y="41829"/>
                </a:cubicBezTo>
                <a:cubicBezTo>
                  <a:pt x="5596094" y="55251"/>
                  <a:pt x="5623077" y="58486"/>
                  <a:pt x="5656217" y="67955"/>
                </a:cubicBezTo>
                <a:cubicBezTo>
                  <a:pt x="5699928" y="80444"/>
                  <a:pt x="5743455" y="93583"/>
                  <a:pt x="5786846" y="107143"/>
                </a:cubicBezTo>
                <a:cubicBezTo>
                  <a:pt x="5813131" y="115357"/>
                  <a:pt x="5838103" y="128483"/>
                  <a:pt x="5865223" y="133269"/>
                </a:cubicBezTo>
                <a:cubicBezTo>
                  <a:pt x="5912586" y="141627"/>
                  <a:pt x="5961017" y="141978"/>
                  <a:pt x="6008914" y="146332"/>
                </a:cubicBezTo>
                <a:cubicBezTo>
                  <a:pt x="6030686" y="150686"/>
                  <a:pt x="6053008" y="152866"/>
                  <a:pt x="6074229" y="159395"/>
                </a:cubicBezTo>
                <a:cubicBezTo>
                  <a:pt x="6337078" y="240271"/>
                  <a:pt x="6074336" y="172484"/>
                  <a:pt x="6230983" y="211646"/>
                </a:cubicBezTo>
                <a:cubicBezTo>
                  <a:pt x="6244046" y="220355"/>
                  <a:pt x="6255277" y="232807"/>
                  <a:pt x="6270171" y="237772"/>
                </a:cubicBezTo>
                <a:cubicBezTo>
                  <a:pt x="6295298" y="246148"/>
                  <a:pt x="6322651" y="245285"/>
                  <a:pt x="6348549" y="250835"/>
                </a:cubicBezTo>
                <a:cubicBezTo>
                  <a:pt x="6383658" y="258358"/>
                  <a:pt x="6418217" y="268252"/>
                  <a:pt x="6453051" y="276960"/>
                </a:cubicBezTo>
                <a:cubicBezTo>
                  <a:pt x="6508589" y="304729"/>
                  <a:pt x="6573025" y="336001"/>
                  <a:pt x="6622869" y="368400"/>
                </a:cubicBezTo>
                <a:cubicBezTo>
                  <a:pt x="6672525" y="400677"/>
                  <a:pt x="6721063" y="434988"/>
                  <a:pt x="6766560" y="472903"/>
                </a:cubicBezTo>
                <a:cubicBezTo>
                  <a:pt x="6856998" y="548269"/>
                  <a:pt x="6816640" y="519354"/>
                  <a:pt x="6884126" y="564343"/>
                </a:cubicBezTo>
                <a:cubicBezTo>
                  <a:pt x="6901543" y="590469"/>
                  <a:pt x="6916276" y="618598"/>
                  <a:pt x="6936377" y="642720"/>
                </a:cubicBezTo>
                <a:cubicBezTo>
                  <a:pt x="6960030" y="671104"/>
                  <a:pt x="6995745" y="689416"/>
                  <a:pt x="7014754" y="721098"/>
                </a:cubicBezTo>
                <a:cubicBezTo>
                  <a:pt x="7036007" y="756519"/>
                  <a:pt x="7038602" y="800309"/>
                  <a:pt x="7053943" y="838663"/>
                </a:cubicBezTo>
                <a:lnTo>
                  <a:pt x="7080069" y="903978"/>
                </a:lnTo>
                <a:cubicBezTo>
                  <a:pt x="7092918" y="981079"/>
                  <a:pt x="7089684" y="986799"/>
                  <a:pt x="7119257" y="1060732"/>
                </a:cubicBezTo>
                <a:cubicBezTo>
                  <a:pt x="7126489" y="1078812"/>
                  <a:pt x="7134065" y="1097137"/>
                  <a:pt x="7145383" y="1112983"/>
                </a:cubicBezTo>
                <a:cubicBezTo>
                  <a:pt x="7156121" y="1128016"/>
                  <a:pt x="7171508" y="1139109"/>
                  <a:pt x="7184571" y="1152172"/>
                </a:cubicBezTo>
                <a:cubicBezTo>
                  <a:pt x="7188925" y="1178298"/>
                  <a:pt x="7185789" y="1206859"/>
                  <a:pt x="7197634" y="1230549"/>
                </a:cubicBezTo>
                <a:cubicBezTo>
                  <a:pt x="7204655" y="1244591"/>
                  <a:pt x="7225721" y="1245574"/>
                  <a:pt x="7236823" y="1256675"/>
                </a:cubicBezTo>
                <a:cubicBezTo>
                  <a:pt x="7247924" y="1267776"/>
                  <a:pt x="7254240" y="1282800"/>
                  <a:pt x="7262949" y="1295863"/>
                </a:cubicBezTo>
                <a:cubicBezTo>
                  <a:pt x="7280366" y="1348115"/>
                  <a:pt x="7311966" y="1397635"/>
                  <a:pt x="7315200" y="1452618"/>
                </a:cubicBezTo>
                <a:cubicBezTo>
                  <a:pt x="7321734" y="1563695"/>
                  <a:pt x="7331319" y="1742488"/>
                  <a:pt x="7341326" y="1857566"/>
                </a:cubicBezTo>
                <a:cubicBezTo>
                  <a:pt x="7344742" y="1896848"/>
                  <a:pt x="7350035" y="1935943"/>
                  <a:pt x="7354389" y="1975132"/>
                </a:cubicBezTo>
                <a:cubicBezTo>
                  <a:pt x="7332617" y="1979486"/>
                  <a:pt x="7311277" y="1988195"/>
                  <a:pt x="7289074" y="1988195"/>
                </a:cubicBezTo>
                <a:cubicBezTo>
                  <a:pt x="7275305" y="1988195"/>
                  <a:pt x="7263327" y="1978119"/>
                  <a:pt x="7249886" y="1975132"/>
                </a:cubicBezTo>
                <a:cubicBezTo>
                  <a:pt x="7197701" y="1963535"/>
                  <a:pt x="7083273" y="1950396"/>
                  <a:pt x="7040880" y="1949006"/>
                </a:cubicBezTo>
                <a:cubicBezTo>
                  <a:pt x="6818888" y="1941727"/>
                  <a:pt x="6596743" y="1940297"/>
                  <a:pt x="6374674" y="1935943"/>
                </a:cubicBezTo>
                <a:cubicBezTo>
                  <a:pt x="6051140" y="1871235"/>
                  <a:pt x="6252056" y="1906621"/>
                  <a:pt x="5499463" y="1935943"/>
                </a:cubicBezTo>
                <a:cubicBezTo>
                  <a:pt x="5433621" y="1938508"/>
                  <a:pt x="5369037" y="1955049"/>
                  <a:pt x="5303520" y="1962069"/>
                </a:cubicBezTo>
                <a:cubicBezTo>
                  <a:pt x="5247070" y="1968117"/>
                  <a:pt x="5190370" y="1971663"/>
                  <a:pt x="5133703" y="1975132"/>
                </a:cubicBezTo>
                <a:lnTo>
                  <a:pt x="4663440" y="2001258"/>
                </a:lnTo>
                <a:lnTo>
                  <a:pt x="4167051" y="2027383"/>
                </a:lnTo>
                <a:cubicBezTo>
                  <a:pt x="3762192" y="2085221"/>
                  <a:pt x="4047903" y="2049219"/>
                  <a:pt x="3108960" y="2027383"/>
                </a:cubicBezTo>
                <a:cubicBezTo>
                  <a:pt x="2869381" y="2021811"/>
                  <a:pt x="2630035" y="2008572"/>
                  <a:pt x="2390503" y="2001258"/>
                </a:cubicBezTo>
                <a:lnTo>
                  <a:pt x="1397726" y="1975132"/>
                </a:lnTo>
                <a:cubicBezTo>
                  <a:pt x="1308145" y="1945272"/>
                  <a:pt x="1419330" y="1980533"/>
                  <a:pt x="1293223" y="1949006"/>
                </a:cubicBezTo>
                <a:cubicBezTo>
                  <a:pt x="1279865" y="1945666"/>
                  <a:pt x="1267223" y="1939900"/>
                  <a:pt x="1254034" y="1935943"/>
                </a:cubicBezTo>
                <a:cubicBezTo>
                  <a:pt x="1169278" y="1910517"/>
                  <a:pt x="1136727" y="1909992"/>
                  <a:pt x="1058091" y="1857566"/>
                </a:cubicBezTo>
                <a:cubicBezTo>
                  <a:pt x="1045028" y="1848857"/>
                  <a:pt x="1031678" y="1840565"/>
                  <a:pt x="1018903" y="1831440"/>
                </a:cubicBezTo>
                <a:cubicBezTo>
                  <a:pt x="990881" y="1811424"/>
                  <a:pt x="958237" y="1783711"/>
                  <a:pt x="927463" y="1766126"/>
                </a:cubicBezTo>
                <a:cubicBezTo>
                  <a:pt x="875356" y="1736350"/>
                  <a:pt x="862111" y="1739973"/>
                  <a:pt x="809897" y="1700812"/>
                </a:cubicBezTo>
                <a:cubicBezTo>
                  <a:pt x="795118" y="1689728"/>
                  <a:pt x="784735" y="1673645"/>
                  <a:pt x="770709" y="1661623"/>
                </a:cubicBezTo>
                <a:cubicBezTo>
                  <a:pt x="720385" y="1618488"/>
                  <a:pt x="730925" y="1626591"/>
                  <a:pt x="679269" y="1609372"/>
                </a:cubicBezTo>
                <a:cubicBezTo>
                  <a:pt x="567071" y="1497174"/>
                  <a:pt x="653159" y="1564035"/>
                  <a:pt x="326571" y="1583246"/>
                </a:cubicBezTo>
                <a:cubicBezTo>
                  <a:pt x="282887" y="1585816"/>
                  <a:pt x="239486" y="1591955"/>
                  <a:pt x="195943" y="1596309"/>
                </a:cubicBezTo>
                <a:cubicBezTo>
                  <a:pt x="-17221" y="1578545"/>
                  <a:pt x="39189" y="1635678"/>
                  <a:pt x="39189" y="141342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82780" y="4535101"/>
            <a:ext cx="6320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443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оский дизайн осенний фон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193"/>
            <a:ext cx="12192001" cy="7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371" y="2116183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O‘tilganlarni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mustahkamlash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Autumn Leaves. Free PowerPoint Template &amp;amp; Google Slides Th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193"/>
            <a:ext cx="12192000" cy="75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495" y="1684420"/>
            <a:ext cx="9400673" cy="4154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3137" y="2485515"/>
            <a:ext cx="740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+mj-lt"/>
              </a:rPr>
              <a:t>Mavzu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4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</a:rPr>
              <a:t>Amaliy</a:t>
            </a:r>
            <a:r>
              <a:rPr lang="en-US" sz="4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</a:rPr>
              <a:t>mashg‘ulot</a:t>
            </a:r>
            <a:r>
              <a:rPr lang="en-US" sz="4800" dirty="0" smtClean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</a:rPr>
              <a:t>To‘g‘ri</a:t>
            </a:r>
            <a:r>
              <a:rPr lang="en-US" sz="4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+mj-lt"/>
              </a:rPr>
              <a:t>ovqatlanish</a:t>
            </a:r>
            <a:endParaRPr lang="ru-RU" sz="4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7730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3" y="-472366"/>
            <a:ext cx="12192000" cy="7507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6024" y="619742"/>
            <a:ext cx="1158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     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Mustaqil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topshiriqni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tekshirish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:</a:t>
            </a:r>
            <a:endParaRPr lang="en-US" sz="4000" b="1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952" y="2801215"/>
            <a:ext cx="990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    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90" y="4458565"/>
            <a:ext cx="2171700" cy="1733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463" y="1558631"/>
            <a:ext cx="9724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</a:rPr>
              <a:t>Ertalabki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nonushtaga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nimalarni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tanavvul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qilasiz</a:t>
            </a:r>
            <a:r>
              <a:rPr lang="en-US" sz="3200" dirty="0">
                <a:solidFill>
                  <a:srgbClr val="7030A0"/>
                </a:solidFill>
              </a:rPr>
              <a:t>? </a:t>
            </a:r>
            <a:r>
              <a:rPr lang="en-US" sz="3200" dirty="0" err="1">
                <a:solidFill>
                  <a:srgbClr val="7030A0"/>
                </a:solidFill>
              </a:rPr>
              <a:t>Nimalarni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o‘zingiz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uchun</a:t>
            </a:r>
            <a:r>
              <a:rPr lang="en-US" sz="3200" dirty="0">
                <a:solidFill>
                  <a:srgbClr val="7030A0"/>
                </a:solidFill>
              </a:rPr>
              <a:t>  </a:t>
            </a:r>
            <a:r>
              <a:rPr lang="en-US" sz="3200" dirty="0" err="1">
                <a:solidFill>
                  <a:srgbClr val="7030A0"/>
                </a:solidFill>
              </a:rPr>
              <a:t>foydali</a:t>
            </a:r>
            <a:r>
              <a:rPr lang="en-US" sz="3200" dirty="0">
                <a:solidFill>
                  <a:srgbClr val="7030A0"/>
                </a:solidFill>
              </a:rPr>
              <a:t> deb </a:t>
            </a:r>
            <a:r>
              <a:rPr lang="en-US" sz="3200" dirty="0" err="1">
                <a:solidFill>
                  <a:srgbClr val="7030A0"/>
                </a:solidFill>
              </a:rPr>
              <a:t>bilasizlar</a:t>
            </a:r>
            <a:r>
              <a:rPr lang="en-US" sz="3200" dirty="0">
                <a:solidFill>
                  <a:srgbClr val="7030A0"/>
                </a:solidFill>
              </a:rPr>
              <a:t>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5" y="2792605"/>
            <a:ext cx="8138160" cy="39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6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-367863"/>
            <a:ext cx="12797819" cy="7507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8088" y="815687"/>
            <a:ext cx="10864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     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Mustaqil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topshiriqni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+mj-lt"/>
              </a:rPr>
              <a:t>tekshirish</a:t>
            </a:r>
            <a:r>
              <a:rPr lang="en-US" sz="4000" b="1" dirty="0" smtClean="0">
                <a:solidFill>
                  <a:srgbClr val="009900"/>
                </a:solidFill>
                <a:latin typeface="+mj-lt"/>
              </a:rPr>
              <a:t>:</a:t>
            </a:r>
            <a:endParaRPr lang="en-US" sz="4000" b="1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952" y="2801215"/>
            <a:ext cx="9908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    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90" y="4458565"/>
            <a:ext cx="2171700" cy="17335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463" y="1780702"/>
            <a:ext cx="10907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To‘g‘ri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ovqatlanish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</a:rPr>
              <a:t>sog‘lom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o‘sishning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garovi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</a:rPr>
              <a:t>Bolaning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aql-idroki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ongining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rivojlanishi</a:t>
            </a:r>
            <a:r>
              <a:rPr lang="en-US" sz="3200" dirty="0" smtClean="0">
                <a:solidFill>
                  <a:srgbClr val="0070C0"/>
                </a:solidFill>
              </a:rPr>
              <a:t> ham </a:t>
            </a:r>
            <a:r>
              <a:rPr lang="en-US" sz="3200" dirty="0" err="1" smtClean="0">
                <a:solidFill>
                  <a:srgbClr val="0070C0"/>
                </a:solidFill>
              </a:rPr>
              <a:t>to‘g‘ri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ovqatlanishga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bog‘liqdir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  <a:r>
              <a:rPr lang="en-US" sz="3200" dirty="0" err="1">
                <a:solidFill>
                  <a:srgbClr val="0070C0"/>
                </a:solidFill>
              </a:rPr>
              <a:t>B</a:t>
            </a:r>
            <a:r>
              <a:rPr lang="en-US" sz="3200" dirty="0" err="1" smtClean="0">
                <a:solidFill>
                  <a:srgbClr val="0070C0"/>
                </a:solidFill>
              </a:rPr>
              <a:t>olalar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uchun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sog‘lom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oziq</a:t>
            </a:r>
            <a:r>
              <a:rPr lang="en-US" sz="3200" dirty="0" smtClean="0">
                <a:solidFill>
                  <a:srgbClr val="0070C0"/>
                </a:solidFill>
              </a:rPr>
              <a:t> - </a:t>
            </a:r>
            <a:r>
              <a:rPr lang="en-US" sz="3200" dirty="0" err="1" smtClean="0">
                <a:solidFill>
                  <a:srgbClr val="0070C0"/>
                </a:solidFill>
              </a:rPr>
              <a:t>ovqatlar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bu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sabza-votlardir</a:t>
            </a:r>
            <a:r>
              <a:rPr lang="en-US" sz="3200" dirty="0" smtClean="0">
                <a:solidFill>
                  <a:srgbClr val="0070C0"/>
                </a:solidFill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</a:rPr>
              <a:t>Bularga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gulkaram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brokkolli,qovoq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bodring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pomidor</a:t>
            </a:r>
            <a:r>
              <a:rPr lang="en-US" sz="3200" dirty="0" smtClean="0">
                <a:solidFill>
                  <a:srgbClr val="0070C0"/>
                </a:solidFill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</a:rPr>
              <a:t>sabzi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va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</a:rPr>
              <a:t>boshqa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sabzavotlar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kiradi</a:t>
            </a:r>
            <a:r>
              <a:rPr lang="en-US" sz="3200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14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8088" y="815687"/>
            <a:ext cx="10864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+mj-lt"/>
              </a:rPr>
              <a:t>“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Salomatlik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–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tuman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boylik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”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deganda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nimani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tushunasiz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Odam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nima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oziqlanadi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Sog‘liq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uchun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foydali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mahsulotlarni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bilasizmi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952" y="2801215"/>
            <a:ext cx="1025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   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Odam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barcha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tirik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organizmlar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kabi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oziqlanadi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Oziq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odam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tanasi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qurilish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materiali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</a:rPr>
              <a:t>energiya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manbaidir</a:t>
            </a:r>
            <a:r>
              <a:rPr lang="en-US" sz="3200" dirty="0">
                <a:solidFill>
                  <a:srgbClr val="7030A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Sog‘lom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pl-PL" sz="3200" dirty="0" smtClean="0">
                <a:solidFill>
                  <a:srgbClr val="7030A0"/>
                </a:solidFill>
                <a:latin typeface="+mj-lt"/>
              </a:rPr>
              <a:t>bo‘lish </a:t>
            </a:r>
            <a:r>
              <a:rPr lang="pl-PL" sz="3200" dirty="0">
                <a:solidFill>
                  <a:srgbClr val="7030A0"/>
                </a:solidFill>
                <a:latin typeface="+mj-lt"/>
              </a:rPr>
              <a:t>uchun to‘g‘ri ovqatlanish zarur.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90" y="4458565"/>
            <a:ext cx="21717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1"/>
            <a:ext cx="9133973" cy="6850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17" y="1718260"/>
            <a:ext cx="2399143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5851" y="3200400"/>
            <a:ext cx="114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5107" y="2953992"/>
            <a:ext cx="1254034" cy="40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tuxum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07328" y="338506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113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632" y="822799"/>
            <a:ext cx="10900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       Biz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iste’mol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qiladigan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mahsulotlar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tarkibida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oqsil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uglevod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,</a:t>
            </a:r>
          </a:p>
          <a:p>
            <a:r>
              <a:rPr lang="sv-SE" sz="3200" dirty="0">
                <a:solidFill>
                  <a:srgbClr val="663300"/>
                </a:solidFill>
                <a:latin typeface="+mj-lt"/>
              </a:rPr>
              <a:t>yog‘, vitamin, mineral tuzlar kabi tanamiz uchun </a:t>
            </a:r>
            <a:r>
              <a:rPr lang="sv-SE" sz="3200" dirty="0" smtClean="0">
                <a:solidFill>
                  <a:srgbClr val="663300"/>
                </a:solidFill>
                <a:latin typeface="+mj-lt"/>
              </a:rPr>
              <a:t>kerakli m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od-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dalar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mavjud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Oqsillar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muskul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suyaklarimizning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o‘sishi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rivojlanishi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uchun</a:t>
            </a:r>
            <a:r>
              <a:rPr lang="en-US" sz="3200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+mj-lt"/>
              </a:rPr>
              <a:t>zarur</a:t>
            </a:r>
            <a:r>
              <a:rPr lang="en-US" sz="3200" dirty="0">
                <a:solidFill>
                  <a:srgbClr val="663300"/>
                </a:solidFill>
                <a:latin typeface="+mj-lt"/>
              </a:rPr>
              <a:t>.</a:t>
            </a:r>
            <a:endParaRPr lang="ru-RU" sz="3200" b="1" dirty="0">
              <a:solidFill>
                <a:srgbClr val="663300"/>
              </a:solidFill>
              <a:latin typeface="+mj-lt"/>
            </a:endParaRPr>
          </a:p>
        </p:txBody>
      </p:sp>
      <p:pic>
        <p:nvPicPr>
          <p:cNvPr id="1026" name="Picture 2" descr="6,236,030 Healthy Meal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47" y="2948279"/>
            <a:ext cx="3036570" cy="29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849" y="3033264"/>
            <a:ext cx="4423468" cy="21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91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695" y="592620"/>
            <a:ext cx="926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Oqsillarga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boy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mahsulotlarni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ayting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.</a:t>
            </a:r>
            <a:endParaRPr lang="ru-RU" sz="96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99" y="1515950"/>
            <a:ext cx="8893201" cy="2090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9148" y="4309287"/>
            <a:ext cx="107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Yog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‘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va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uglevodlar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tanamizga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energiya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beradi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Tirik</a:t>
            </a:r>
            <a:endParaRPr lang="en-US" sz="3200" dirty="0">
              <a:solidFill>
                <a:srgbClr val="009900"/>
              </a:solidFill>
              <a:latin typeface="+mj-lt"/>
            </a:endParaRPr>
          </a:p>
          <a:p>
            <a:r>
              <a:rPr lang="sv-SE" sz="3200" dirty="0">
                <a:solidFill>
                  <a:srgbClr val="009900"/>
                </a:solidFill>
                <a:latin typeface="+mj-lt"/>
              </a:rPr>
              <a:t>organizmlarning harakatlanishi, o‘sishi, rivojlanishi uchun</a:t>
            </a:r>
          </a:p>
          <a:p>
            <a:r>
              <a:rPr lang="en-US" sz="3200" dirty="0" err="1">
                <a:solidFill>
                  <a:srgbClr val="009900"/>
                </a:solidFill>
                <a:latin typeface="+mj-lt"/>
              </a:rPr>
              <a:t>energiya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zarur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9191" y="3266059"/>
            <a:ext cx="133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tvorog</a:t>
            </a:r>
            <a:endParaRPr lang="ru-RU" sz="32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697" y="3529342"/>
            <a:ext cx="133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3300"/>
                </a:solidFill>
                <a:latin typeface="+mj-lt"/>
              </a:rPr>
              <a:t>s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ut</a:t>
            </a:r>
            <a:endParaRPr lang="ru-RU" sz="32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0852" y="3436173"/>
            <a:ext cx="15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3300"/>
                </a:solidFill>
                <a:latin typeface="+mj-lt"/>
              </a:rPr>
              <a:t>t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uxum</a:t>
            </a:r>
            <a:endParaRPr lang="ru-RU" sz="32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0817" y="3436173"/>
            <a:ext cx="1330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663300"/>
                </a:solidFill>
                <a:latin typeface="+mj-lt"/>
              </a:rPr>
              <a:t>b</a:t>
            </a:r>
            <a:r>
              <a:rPr lang="en-US" sz="3200" dirty="0" err="1" smtClean="0">
                <a:solidFill>
                  <a:srgbClr val="663300"/>
                </a:solidFill>
                <a:latin typeface="+mj-lt"/>
              </a:rPr>
              <a:t>aliq</a:t>
            </a:r>
            <a:endParaRPr lang="ru-RU" sz="3200" dirty="0">
              <a:solidFill>
                <a:srgbClr val="66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8729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842" y="349009"/>
            <a:ext cx="1026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011"/>
            <a:ext cx="12192000" cy="7507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158" y="810674"/>
            <a:ext cx="8510856" cy="56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03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373</Words>
  <Application>Microsoft Office PowerPoint</Application>
  <PresentationFormat>Широкоэкранный</PresentationFormat>
  <Paragraphs>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39</cp:revision>
  <dcterms:created xsi:type="dcterms:W3CDTF">2021-09-23T09:06:32Z</dcterms:created>
  <dcterms:modified xsi:type="dcterms:W3CDTF">2021-10-02T04:15:24Z</dcterms:modified>
</cp:coreProperties>
</file>