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70" r:id="rId6"/>
    <p:sldId id="271" r:id="rId7"/>
    <p:sldId id="267" r:id="rId8"/>
    <p:sldId id="274" r:id="rId9"/>
    <p:sldId id="273" r:id="rId10"/>
    <p:sldId id="275" r:id="rId11"/>
    <p:sldId id="276" r:id="rId12"/>
    <p:sldId id="278" r:id="rId13"/>
    <p:sldId id="279" r:id="rId14"/>
    <p:sldId id="272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6B1326-F6F2-435D-8191-675B82B4A509}">
          <p14:sldIdLst>
            <p14:sldId id="257"/>
            <p14:sldId id="258"/>
            <p14:sldId id="268"/>
            <p14:sldId id="269"/>
            <p14:sldId id="270"/>
            <p14:sldId id="271"/>
            <p14:sldId id="267"/>
            <p14:sldId id="274"/>
            <p14:sldId id="273"/>
            <p14:sldId id="275"/>
            <p14:sldId id="276"/>
            <p14:sldId id="278"/>
            <p14:sldId id="279"/>
            <p14:sldId id="272"/>
            <p14:sldId id="260"/>
          </p14:sldIdLst>
        </p14:section>
        <p14:section name="Раздел без заголовка" id="{DE160632-5EB1-43EC-A9E7-919391DDE8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6600"/>
    <a:srgbClr val="66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1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7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6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сенний фон в плоском дизайн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"/>
            <a:ext cx="12192001" cy="68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75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o We Need Fruit Antioxidants? - Diagnosis D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38" y="2349911"/>
            <a:ext cx="8651708" cy="43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68" y="160421"/>
            <a:ext cx="102669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Bolaning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yoshiga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qarab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ovqatlanish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talablari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o'zgarishi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mumkin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Umuman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olganda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ota-onalar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bolalarni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shakarli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ichimliklar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o'rniga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suv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ichishga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undaydilar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Bolalar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o'smirlar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turli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xil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don,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meva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sabzavot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yog'li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mahsulotlari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yog'siz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oqsil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manbalarini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o'z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ichiga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olgan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muvozanatli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ovqatlanishni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talab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qiladi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130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68" y="160421"/>
            <a:ext cx="102669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Ota-</a:t>
            </a:r>
            <a:r>
              <a:rPr lang="en-US" sz="3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onalar</a:t>
            </a:r>
            <a:r>
              <a:rPr lang="en-US" sz="32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sog'lom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ovqatlanish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sog'lom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ovqatlanish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tartibini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namoyish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orqali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o'rnak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ko'rsatishlari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kerak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Bolalik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umr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bo'yi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davom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etadigan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sog'lom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ovqatlanish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odatlarini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rag'batlantirish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uchun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mukammal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vaqt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Bolalar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o'smirlar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uchun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sog'lom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ovqatlanish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bo'yicha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amaliy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takliflar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uchun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pediatriya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bo'yicha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mutaxassis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bilan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maslahatlashing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solidFill>
                <a:srgbClr val="0099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Quality Control of Milk and Dairy Products at the Speed of Light | Bru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67" y="3815012"/>
            <a:ext cx="7240838" cy="250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53555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68" y="160421"/>
            <a:ext cx="1026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O‘zbek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oshxonasi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Ҳиндистонда Ўзбек миллий таомлари фестивали – “Uzbek Food Festival” очилди  | O&amp;#39;zbekiston Respublikasining Malayziyadagi Elchixon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6" y="1406257"/>
            <a:ext cx="5918800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BBC Travel: Ўзбек таомлари зарарлими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2" y="1406257"/>
            <a:ext cx="4817310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2425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ssiya restoranlarida JCH-2018da qatnashadigan mamlakatlar milliy taomlari  paydo bo&amp;#39;lmoqda + FOTO / CHAMPIONAT.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54" y="476408"/>
            <a:ext cx="8469146" cy="2976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O&amp;#39;zbek milliy taomlari dunyo taomlari orasida eng shirin, xilma - xil  taomlardandir. | OK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3834221"/>
            <a:ext cx="4086467" cy="254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Олег Назаров: &amp;quot;Ўзбек ошхонаси жаҳонда етакчига айланди. У япон ва итальян  миллий таомларини ортда қолдиряпти&amp;quot; » Ўзбекистон янгиликлари – Zamin.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14" y="3834221"/>
            <a:ext cx="4066907" cy="263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0584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968" y="429220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492" y="1288277"/>
            <a:ext cx="834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Ertalabki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nonushtaga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nimalarni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tanavvul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qilasiz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?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Nimalarni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o‘zingiz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uchun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foydali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 deb </a:t>
            </a:r>
            <a:r>
              <a:rPr lang="en-US" sz="4000" dirty="0" err="1" smtClean="0">
                <a:solidFill>
                  <a:srgbClr val="009900"/>
                </a:solidFill>
                <a:latin typeface="+mj-lt"/>
              </a:rPr>
              <a:t>bilasizlar</a:t>
            </a:r>
            <a:r>
              <a:rPr lang="en-US" sz="4000" dirty="0" smtClean="0">
                <a:solidFill>
                  <a:srgbClr val="009900"/>
                </a:solidFill>
                <a:latin typeface="+mj-lt"/>
              </a:rPr>
              <a:t>?</a:t>
            </a:r>
            <a:endParaRPr lang="ru-RU" sz="40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8194" name="Picture 2" descr="O&amp;#39;zbek milliy taomlari dunyo taomlari orasida eng shirin, xilma - xil... |  Интересный контент в группе ᒍIᑎᑎIᙅᕼᗩ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93" y="3711642"/>
            <a:ext cx="4730373" cy="263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17113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сенний фон в плоском дизайне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6320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443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оский дизайн осенний фон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8193"/>
            <a:ext cx="12192001" cy="7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371" y="2116183"/>
            <a:ext cx="75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O‘tilganlarni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mustahkamlash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730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68" y="160421"/>
            <a:ext cx="1026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3368" y="991418"/>
            <a:ext cx="108765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Siz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qanday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sport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turi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bilan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shug‘ullanasiz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</a:p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Qanday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harakatli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o‘yinlarni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bilasiz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 Bu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o‘yinlarni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do‘stlaringiz</a:t>
            </a:r>
            <a:endParaRPr lang="en-US" sz="3200" dirty="0">
              <a:solidFill>
                <a:srgbClr val="009900"/>
              </a:solidFill>
              <a:latin typeface="+mj-lt"/>
            </a:endParaRPr>
          </a:p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bilan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bajaring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Zararli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odatlar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nima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ulardan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qanday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himoyalanamiz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7" name="Picture 4" descr="Teaching Kids About Good Sportsmanship! - Pumped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46" y="3266297"/>
            <a:ext cx="4849561" cy="297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17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92" y="1136846"/>
            <a:ext cx="7223670" cy="5097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7702" y="183702"/>
            <a:ext cx="677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Sport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turlari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2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7702" y="183702"/>
            <a:ext cx="677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Harakatli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o‘yinlar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51" y="1496377"/>
            <a:ext cx="4985565" cy="437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13" y="1371600"/>
            <a:ext cx="4996046" cy="4497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00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7702" y="183702"/>
            <a:ext cx="677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Zararli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odatlar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10" descr="Ўзбекистон жамоат жойларида кашанда ва спиртли ичимлик ичганларга жарималар тасдиқлан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25" y="1136846"/>
            <a:ext cx="4558316" cy="256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9803" y="3640564"/>
            <a:ext cx="893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  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Zararli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odatlarga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tamaki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chekish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alkogol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ichimliklarni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ichish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giyohvand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moddalardan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foydalanish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kiradi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.</a:t>
            </a:r>
            <a:endParaRPr lang="ru-RU" sz="3200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1026" name="Picture 2" descr="Giyohvandlikka qarshi kurashish – barchamizning ishim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70" y="1276291"/>
            <a:ext cx="3625444" cy="204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144" y="759406"/>
            <a:ext cx="10722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663300"/>
                </a:solidFill>
                <a:latin typeface="+mj-lt"/>
              </a:rPr>
              <a:t>Bolalik</a:t>
            </a:r>
            <a:r>
              <a:rPr lang="ru-RU" sz="32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+mj-lt"/>
              </a:rPr>
              <a:t>–</a:t>
            </a:r>
            <a:r>
              <a:rPr lang="ru-RU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9900"/>
                </a:solidFill>
                <a:latin typeface="+mj-lt"/>
              </a:rPr>
              <a:t>bu</a:t>
            </a:r>
            <a:r>
              <a:rPr lang="ru-RU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sezilarli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o'sish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va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rivojlanish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davri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Ushbu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o'sishni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qo'llab-quvvatlash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uchun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ota-onalar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bolalar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va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o'smirlar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uchun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sog'lom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ovqatlanishni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targ'ib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qilishga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e'tibor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qaratishlari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9900"/>
                </a:solidFill>
                <a:latin typeface="+mj-lt"/>
              </a:rPr>
              <a:t>kerak</a:t>
            </a:r>
            <a:r>
              <a:rPr lang="ru-RU" sz="3200" dirty="0">
                <a:solidFill>
                  <a:srgbClr val="009900"/>
                </a:solidFill>
                <a:latin typeface="+mj-lt"/>
              </a:rPr>
              <a:t>. </a:t>
            </a:r>
          </a:p>
        </p:txBody>
      </p:sp>
      <p:pic>
        <p:nvPicPr>
          <p:cNvPr id="2050" name="Picture 2" descr="Мужчина людей и женский процесс старения От младенца к пожилой персоне  растя установленный Ультрамодный Fradient вектор стиля цве Иллюстрация  вектора - иллюстрации насчитывающей : 129148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80" y="2329066"/>
            <a:ext cx="6286168" cy="40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41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68" y="160421"/>
            <a:ext cx="10266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Ochlik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4735" y="986549"/>
            <a:ext cx="10395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   </a:t>
            </a:r>
            <a:r>
              <a:rPr lang="ru-RU" sz="3200" dirty="0" err="1" smtClean="0">
                <a:solidFill>
                  <a:srgbClr val="7030A0"/>
                </a:solidFill>
                <a:latin typeface="+mj-lt"/>
              </a:rPr>
              <a:t>Ochlik</a:t>
            </a:r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 – </a:t>
            </a:r>
            <a:r>
              <a:rPr lang="ru-RU" sz="3200" dirty="0" err="1" smtClean="0">
                <a:solidFill>
                  <a:srgbClr val="7030A0"/>
                </a:solidFill>
                <a:latin typeface="+mj-lt"/>
              </a:rPr>
              <a:t>bu</a:t>
            </a:r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tanani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+mj-lt"/>
              </a:rPr>
              <a:t>oziq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–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+mj-lt"/>
              </a:rPr>
              <a:t>ovqat</a:t>
            </a:r>
            <a:r>
              <a:rPr lang="ru-RU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bilan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ta'minlashning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tabiiy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ehtiyojini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ko'rsatadigan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+mj-lt"/>
              </a:rPr>
              <a:t>hissiyot</a:t>
            </a:r>
            <a:r>
              <a:rPr lang="ru-RU" sz="3200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Ovqat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yeyishimiz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haqida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qorin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ochganligi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haqidagi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xabar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bosh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miya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orqali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beriladi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90" y="2698992"/>
            <a:ext cx="5425814" cy="361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6962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ange Juice Whirpool Powerpoint Templates - Food &amp;amp; Drink, Holidays, Orange  - Free PPT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08169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2509" y="610797"/>
            <a:ext cx="10266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Ko'pgina</a:t>
            </a:r>
            <a:r>
              <a:rPr lang="en-US" sz="2800" b="1" dirty="0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bolalar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ovqat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tanlashni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xush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ko'rishadi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ko'pincha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qulaylik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mahsulotlarini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afzal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ko'rishadi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shuning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uchun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ota-onalar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yoqimli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to'yimli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taomlar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va</a:t>
            </a:r>
            <a:r>
              <a:rPr lang="en-US" sz="2800" b="1" dirty="0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foydali</a:t>
            </a:r>
            <a:r>
              <a:rPr lang="en-US" sz="2800" b="1" dirty="0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ovqatlarni</a:t>
            </a:r>
            <a:r>
              <a:rPr lang="en-US" sz="2800" b="1" dirty="0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tartibini</a:t>
            </a:r>
            <a:r>
              <a:rPr lang="en-US" sz="2800" b="1" dirty="0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oldindan</a:t>
            </a:r>
            <a:r>
              <a:rPr lang="en-US" sz="2800" b="1" dirty="0" smtClean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rejalashtirishlari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kerak</a:t>
            </a:r>
            <a:r>
              <a:rPr lang="en-US" sz="2800" b="1" dirty="0">
                <a:solidFill>
                  <a:srgbClr val="FF66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660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15" y="2630648"/>
            <a:ext cx="4059668" cy="2711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Bolalar bog&amp;#39;chasida ovqat nima bo&amp;#39;lishi kerak. Bolaga ovqatlanish uchun  ovqatni qanday o&amp;#39;rgatish mumk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76" y="2472934"/>
            <a:ext cx="4054475" cy="270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Что едят в школьных столовых севастопольские дети? - Информер. Новости  Севастопол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56" y="3826115"/>
            <a:ext cx="4425922" cy="266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46451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262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30</cp:revision>
  <dcterms:created xsi:type="dcterms:W3CDTF">2021-09-23T09:06:32Z</dcterms:created>
  <dcterms:modified xsi:type="dcterms:W3CDTF">2021-10-02T04:09:17Z</dcterms:modified>
</cp:coreProperties>
</file>