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8" r:id="rId4"/>
    <p:sldId id="269" r:id="rId5"/>
    <p:sldId id="270" r:id="rId6"/>
    <p:sldId id="271" r:id="rId7"/>
    <p:sldId id="267" r:id="rId8"/>
    <p:sldId id="274" r:id="rId9"/>
    <p:sldId id="273" r:id="rId10"/>
    <p:sldId id="275" r:id="rId11"/>
    <p:sldId id="276" r:id="rId12"/>
    <p:sldId id="278" r:id="rId13"/>
    <p:sldId id="279" r:id="rId14"/>
    <p:sldId id="272" r:id="rId15"/>
    <p:sldId id="26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66B1326-F6F2-435D-8191-675B82B4A509}">
          <p14:sldIdLst>
            <p14:sldId id="257"/>
            <p14:sldId id="258"/>
            <p14:sldId id="268"/>
            <p14:sldId id="269"/>
            <p14:sldId id="270"/>
            <p14:sldId id="271"/>
            <p14:sldId id="267"/>
            <p14:sldId id="274"/>
            <p14:sldId id="273"/>
            <p14:sldId id="275"/>
            <p14:sldId id="276"/>
            <p14:sldId id="278"/>
            <p14:sldId id="279"/>
            <p14:sldId id="272"/>
            <p14:sldId id="260"/>
          </p14:sldIdLst>
        </p14:section>
        <p14:section name="Раздел без заголовка" id="{DE160632-5EB1-43EC-A9E7-919391DDE85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3300"/>
    <a:srgbClr val="FF6600"/>
    <a:srgbClr val="6633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26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58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634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141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075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012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279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152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060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45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44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562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78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Осенний фон в плоском дизайне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7"/>
            <a:ext cx="12192001" cy="685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23412" y="2241080"/>
            <a:ext cx="5951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16958" y="3611879"/>
            <a:ext cx="330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4754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Orange Juice Whirpool Powerpoint Templates - Food &amp;amp; Drink, Holidays, Orange  - Free PPT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208169" cy="690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o We Need Fruit Antioxidants? - Diagnosis Di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538" y="2349911"/>
            <a:ext cx="8651708" cy="432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88168" y="160421"/>
            <a:ext cx="102669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Bolaning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yoshiga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qarab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ovqatlanish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talablari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o'zgarishi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mumkin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Umuman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olganda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ota-onalar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bolalarni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shakarli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ichimliklar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o'rniga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suv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ichishga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undaydilar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Bolalar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o'smirlar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turli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xil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don,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meva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sabzavot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kam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yog'li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sut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mahsulotlari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yog'siz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oqsil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manbalarini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o'z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ichiga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olgan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muvozanatli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ovqatlanishni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talab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qiladi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81303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Orange Juice Whirpool Powerpoint Templates - Food &amp;amp; Drink, Holidays, Orange  - Free PPT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208169" cy="690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88168" y="160421"/>
            <a:ext cx="1026694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Ota-</a:t>
            </a:r>
            <a:r>
              <a:rPr lang="en-US" sz="3200" b="1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onalar</a:t>
            </a:r>
            <a:r>
              <a:rPr lang="en-US" sz="3200" b="1" dirty="0" smtClean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sog'lom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ovqatlanish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sog'lom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ovqatlanish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tartibini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namoyish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etish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orqali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o'rnak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ko'rsatishlari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kerak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Bolalik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-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umr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bo'yi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davom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etadigan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sog'lom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ovqatlanish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odatlarini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rag'batlantirish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uchun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mukammal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vaqt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Bolalar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o'smirlar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uchun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sog'lom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ovqatlanish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bo'yicha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amaliy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takliflar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uchun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pediatriya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bo'yicha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mutaxassis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bilan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maslahatlashing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3200" b="1" dirty="0">
              <a:solidFill>
                <a:srgbClr val="0099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Quality Control of Milk and Dairy Products at the Speed of Light | Bruk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367" y="3815012"/>
            <a:ext cx="7240838" cy="2509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2535558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Orange Juice Whirpool Powerpoint Templates - Food &amp;amp; Drink, Holidays, Orange  - Free PPT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208169" cy="690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88168" y="160421"/>
            <a:ext cx="10266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O‘zbek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oshxonasi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Ҳиндистонда Ўзбек миллий таомлари фестивали – “Uzbek Food Festival” очилди  | O&amp;#39;zbekiston Respublikasining Malayziyadagi Elchixona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56" y="1406257"/>
            <a:ext cx="5918800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BBC Travel: Ўзбек таомлари зарарлими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642" y="1406257"/>
            <a:ext cx="4817310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624252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Orange Juice Whirpool Powerpoint Templates - Food &amp;amp; Drink, Holidays, Orange  - Free PPT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208169" cy="690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ossiya restoranlarida JCH-2018da qatnashadigan mamlakatlar milliy taomlari  paydo bo&amp;#39;lmoqda + FOTO / CHAMPIONAT.as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654" y="476408"/>
            <a:ext cx="8469146" cy="2976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2" name="Picture 2" descr="O&amp;#39;zbek milliy taomlari dunyo taomlari orasida eng shirin, xilma - xil  taomlardandir. | OK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760" y="3834221"/>
            <a:ext cx="4086467" cy="2541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Олег Назаров: &amp;quot;Ўзбек ошхонаси жаҳонда етакчига айланди. У япон ва итальян  миллий таомларини ортда қолдиряпти&amp;quot; » Ўзбекистон янгиликлари – Zamin.u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714" y="3834221"/>
            <a:ext cx="4066907" cy="2636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705840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Orange Juice Whirpool Powerpoint Templates - Food &amp;amp; Drink, Holidays, Orange  - Free PPT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208169" cy="690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11968" y="429220"/>
            <a:ext cx="10266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Mustaqil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topshiriq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73492" y="1288277"/>
            <a:ext cx="8343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9900"/>
                </a:solidFill>
                <a:latin typeface="+mj-lt"/>
              </a:rPr>
              <a:t>Ertalabki</a:t>
            </a:r>
            <a:r>
              <a:rPr lang="en-US" sz="4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4000" dirty="0" err="1" smtClean="0">
                <a:solidFill>
                  <a:srgbClr val="009900"/>
                </a:solidFill>
                <a:latin typeface="+mj-lt"/>
              </a:rPr>
              <a:t>nonushtaga</a:t>
            </a:r>
            <a:r>
              <a:rPr lang="en-US" sz="4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4000" dirty="0" err="1" smtClean="0">
                <a:solidFill>
                  <a:srgbClr val="009900"/>
                </a:solidFill>
                <a:latin typeface="+mj-lt"/>
              </a:rPr>
              <a:t>nimalarni</a:t>
            </a:r>
            <a:r>
              <a:rPr lang="en-US" sz="4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4000" dirty="0" err="1" smtClean="0">
                <a:solidFill>
                  <a:srgbClr val="009900"/>
                </a:solidFill>
                <a:latin typeface="+mj-lt"/>
              </a:rPr>
              <a:t>tanavvul</a:t>
            </a:r>
            <a:r>
              <a:rPr lang="en-US" sz="4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4000" dirty="0" err="1" smtClean="0">
                <a:solidFill>
                  <a:srgbClr val="009900"/>
                </a:solidFill>
                <a:latin typeface="+mj-lt"/>
              </a:rPr>
              <a:t>qilasiz</a:t>
            </a:r>
            <a:r>
              <a:rPr lang="en-US" sz="4000" dirty="0" smtClean="0">
                <a:solidFill>
                  <a:srgbClr val="009900"/>
                </a:solidFill>
                <a:latin typeface="+mj-lt"/>
              </a:rPr>
              <a:t>? </a:t>
            </a:r>
            <a:r>
              <a:rPr lang="en-US" sz="4000" dirty="0" err="1" smtClean="0">
                <a:solidFill>
                  <a:srgbClr val="009900"/>
                </a:solidFill>
                <a:latin typeface="+mj-lt"/>
              </a:rPr>
              <a:t>Nimalarni</a:t>
            </a:r>
            <a:r>
              <a:rPr lang="en-US" sz="4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4000" dirty="0" err="1" smtClean="0">
                <a:solidFill>
                  <a:srgbClr val="009900"/>
                </a:solidFill>
                <a:latin typeface="+mj-lt"/>
              </a:rPr>
              <a:t>o‘zingiz</a:t>
            </a:r>
            <a:r>
              <a:rPr lang="en-US" sz="4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4000" dirty="0" err="1" smtClean="0">
                <a:solidFill>
                  <a:srgbClr val="009900"/>
                </a:solidFill>
                <a:latin typeface="+mj-lt"/>
              </a:rPr>
              <a:t>uchun</a:t>
            </a:r>
            <a:r>
              <a:rPr lang="en-US" sz="4000" dirty="0" smtClean="0">
                <a:solidFill>
                  <a:srgbClr val="009900"/>
                </a:solidFill>
                <a:latin typeface="+mj-lt"/>
              </a:rPr>
              <a:t>  </a:t>
            </a:r>
            <a:r>
              <a:rPr lang="en-US" sz="4000" dirty="0" err="1" smtClean="0">
                <a:solidFill>
                  <a:srgbClr val="009900"/>
                </a:solidFill>
                <a:latin typeface="+mj-lt"/>
              </a:rPr>
              <a:t>foydali</a:t>
            </a:r>
            <a:r>
              <a:rPr lang="en-US" sz="4000" dirty="0" smtClean="0">
                <a:solidFill>
                  <a:srgbClr val="009900"/>
                </a:solidFill>
                <a:latin typeface="+mj-lt"/>
              </a:rPr>
              <a:t> deb </a:t>
            </a:r>
            <a:r>
              <a:rPr lang="en-US" sz="4000" dirty="0" err="1" smtClean="0">
                <a:solidFill>
                  <a:srgbClr val="009900"/>
                </a:solidFill>
                <a:latin typeface="+mj-lt"/>
              </a:rPr>
              <a:t>bilasizlar</a:t>
            </a:r>
            <a:r>
              <a:rPr lang="en-US" sz="4000" dirty="0" smtClean="0">
                <a:solidFill>
                  <a:srgbClr val="009900"/>
                </a:solidFill>
                <a:latin typeface="+mj-lt"/>
              </a:rPr>
              <a:t>?</a:t>
            </a:r>
            <a:endParaRPr lang="ru-RU" sz="40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8194" name="Picture 2" descr="O&amp;#39;zbek milliy taomlari dunyo taomlari orasida eng shirin, xilma - xil... |  Интересный контент в группе ᒍIᑎᑎIᙅᕼᗩ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993" y="3711642"/>
            <a:ext cx="4730373" cy="2635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517113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Осенний фон в плоском дизайне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23412" y="2241080"/>
            <a:ext cx="63205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04438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лоский дизайн осенний фон | Бесплатно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48193"/>
            <a:ext cx="12192001" cy="727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55371" y="2116183"/>
            <a:ext cx="7589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Mavzu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O‘tilganlarni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mustahkamlash</a:t>
            </a:r>
            <a:endParaRPr lang="ru-RU" sz="60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7730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Orange Juice Whirpool Powerpoint Templates - Food &amp;amp; Drink, Holidays, Orange  - Free PPT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208169" cy="690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88168" y="160421"/>
            <a:ext cx="10266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Mustaqil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83368" y="991418"/>
            <a:ext cx="1087654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Siz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qanday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sport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turi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bilan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shug‘ullanasiz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?</a:t>
            </a:r>
          </a:p>
          <a:p>
            <a:r>
              <a:rPr lang="en-US" sz="3200" dirty="0" err="1">
                <a:solidFill>
                  <a:srgbClr val="009900"/>
                </a:solidFill>
                <a:latin typeface="+mj-lt"/>
              </a:rPr>
              <a:t>Qanday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harakatli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o‘yinlarni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bilasiz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? Bu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o‘yinlarni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do‘stlaringiz</a:t>
            </a:r>
            <a:endParaRPr lang="en-US" sz="3200" dirty="0">
              <a:solidFill>
                <a:srgbClr val="009900"/>
              </a:solidFill>
              <a:latin typeface="+mj-lt"/>
            </a:endParaRPr>
          </a:p>
          <a:p>
            <a:r>
              <a:rPr lang="en-US" sz="3200" dirty="0" err="1">
                <a:solidFill>
                  <a:srgbClr val="009900"/>
                </a:solidFill>
                <a:latin typeface="+mj-lt"/>
              </a:rPr>
              <a:t>bilan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bajaring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.</a:t>
            </a:r>
          </a:p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Zararli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odatlar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nima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va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ulardan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qanday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himoyalanamiz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?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7" name="Picture 4" descr="Teaching Kids About Good Sportsmanship! - Pumped Spo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546" y="3266297"/>
            <a:ext cx="4849561" cy="29728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60170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Orange Juice Whirpool Powerpoint Templates - Food &amp;amp; Drink, Holidays, Orange  - Free PPT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208169" cy="690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992" y="1136846"/>
            <a:ext cx="7223670" cy="50972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7702" y="183702"/>
            <a:ext cx="6779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Sport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turlari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: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3022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Orange Juice Whirpool Powerpoint Templates - Food &amp;amp; Drink, Holidays, Orange  - Free PPT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208169" cy="690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7702" y="183702"/>
            <a:ext cx="6779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Harakatli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o‘yinlar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: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251" y="1496377"/>
            <a:ext cx="4985565" cy="4372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513" y="1371600"/>
            <a:ext cx="4996046" cy="4497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6002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Orange Juice Whirpool Powerpoint Templates - Food &amp;amp; Drink, Holidays, Orange  - Free PPT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208169" cy="690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7702" y="183702"/>
            <a:ext cx="6779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Zararli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odatlar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: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7" name="Picture 10" descr="Ўзбекистон жамоат жойларида кашанда ва спиртли ичимлик ичганларга жарималар тасдиқланд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925" y="1136846"/>
            <a:ext cx="4558316" cy="25611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29803" y="3640564"/>
            <a:ext cx="89392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   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Zararli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odatlarga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 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tamaki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chekish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alkogol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ichimliklarni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ichish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giyohvand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moddalardan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foydalanish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kiradi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.</a:t>
            </a:r>
            <a:endParaRPr lang="ru-RU" sz="3200" dirty="0">
              <a:solidFill>
                <a:srgbClr val="663300"/>
              </a:solidFill>
              <a:latin typeface="+mj-lt"/>
            </a:endParaRPr>
          </a:p>
        </p:txBody>
      </p:sp>
      <p:pic>
        <p:nvPicPr>
          <p:cNvPr id="1026" name="Picture 2" descr="Giyohvandlikka qarshi kurashish – barchamizning ishimiz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470" y="1276291"/>
            <a:ext cx="3625444" cy="2041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73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Orange Juice Whirpool Powerpoint Templates - Food &amp;amp; Drink, Holidays, Orange  - Free PPT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208169" cy="690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60144" y="759406"/>
            <a:ext cx="107225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solidFill>
                  <a:srgbClr val="663300"/>
                </a:solidFill>
                <a:latin typeface="+mj-lt"/>
              </a:rPr>
              <a:t>Bolalik</a:t>
            </a:r>
            <a:r>
              <a:rPr lang="ru-RU" sz="3200" b="1" dirty="0">
                <a:solidFill>
                  <a:srgbClr val="663300"/>
                </a:solidFill>
                <a:latin typeface="+mj-lt"/>
              </a:rPr>
              <a:t> </a:t>
            </a:r>
            <a:r>
              <a:rPr lang="ru-RU" sz="3200" b="1" dirty="0" smtClean="0">
                <a:solidFill>
                  <a:srgbClr val="663300"/>
                </a:solidFill>
                <a:latin typeface="+mj-lt"/>
              </a:rPr>
              <a:t>–</a:t>
            </a:r>
            <a:r>
              <a:rPr lang="ru-RU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 smtClean="0">
                <a:solidFill>
                  <a:srgbClr val="009900"/>
                </a:solidFill>
                <a:latin typeface="+mj-lt"/>
              </a:rPr>
              <a:t>bu</a:t>
            </a:r>
            <a:r>
              <a:rPr lang="ru-RU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sezilarli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o'sish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va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rivojlanish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davri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.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Ushbu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o'sishni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qo'llab-quvvatlash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uchun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ota-onalar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bolalar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va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o'smirlar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uchun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sog'lom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ovqatlanishni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targ'ib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qilishga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e'tibor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qaratishlari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009900"/>
                </a:solidFill>
                <a:latin typeface="+mj-lt"/>
              </a:rPr>
              <a:t>kerak</a:t>
            </a:r>
            <a:r>
              <a:rPr lang="ru-RU" sz="3200" dirty="0">
                <a:solidFill>
                  <a:srgbClr val="009900"/>
                </a:solidFill>
                <a:latin typeface="+mj-lt"/>
              </a:rPr>
              <a:t>. </a:t>
            </a:r>
          </a:p>
        </p:txBody>
      </p:sp>
      <p:pic>
        <p:nvPicPr>
          <p:cNvPr id="2050" name="Picture 2" descr="Мужчина людей и женский процесс старения От младенца к пожилой персоне  растя установленный Ультрамодный Fradient вектор стиля цве Иллюстрация  вектора - иллюстрации насчитывающей : 1291485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880" y="2329066"/>
            <a:ext cx="6286168" cy="400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9414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Orange Juice Whirpool Powerpoint Templates - Food &amp;amp; Drink, Holidays, Orange  - Free PPT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208169" cy="690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88168" y="160421"/>
            <a:ext cx="10266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Ochlik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14735" y="986549"/>
            <a:ext cx="103950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   </a:t>
            </a:r>
            <a:r>
              <a:rPr lang="ru-RU" sz="3200" dirty="0" err="1" smtClean="0">
                <a:solidFill>
                  <a:srgbClr val="7030A0"/>
                </a:solidFill>
                <a:latin typeface="+mj-lt"/>
              </a:rPr>
              <a:t>Ochlik</a:t>
            </a:r>
            <a:r>
              <a:rPr lang="ru-RU" sz="3200" dirty="0" smtClean="0">
                <a:solidFill>
                  <a:srgbClr val="7030A0"/>
                </a:solidFill>
                <a:latin typeface="+mj-lt"/>
              </a:rPr>
              <a:t> – </a:t>
            </a:r>
            <a:r>
              <a:rPr lang="ru-RU" sz="3200" dirty="0" err="1" smtClean="0">
                <a:solidFill>
                  <a:srgbClr val="7030A0"/>
                </a:solidFill>
                <a:latin typeface="+mj-lt"/>
              </a:rPr>
              <a:t>bu</a:t>
            </a:r>
            <a:r>
              <a:rPr lang="ru-RU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+mj-lt"/>
              </a:rPr>
              <a:t>tanani</a:t>
            </a:r>
            <a:r>
              <a:rPr lang="ru-RU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3200" dirty="0" err="1" smtClean="0">
                <a:solidFill>
                  <a:srgbClr val="7030A0"/>
                </a:solidFill>
                <a:latin typeface="+mj-lt"/>
              </a:rPr>
              <a:t>oziq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3200" dirty="0" smtClean="0">
                <a:solidFill>
                  <a:srgbClr val="7030A0"/>
                </a:solidFill>
                <a:latin typeface="+mj-lt"/>
              </a:rPr>
              <a:t>–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3200" dirty="0" err="1" smtClean="0">
                <a:solidFill>
                  <a:srgbClr val="7030A0"/>
                </a:solidFill>
                <a:latin typeface="+mj-lt"/>
              </a:rPr>
              <a:t>ovqat</a:t>
            </a:r>
            <a:r>
              <a:rPr lang="ru-RU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+mj-lt"/>
              </a:rPr>
              <a:t>bilan</a:t>
            </a:r>
            <a:r>
              <a:rPr lang="ru-RU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+mj-lt"/>
              </a:rPr>
              <a:t>ta'minlashning</a:t>
            </a:r>
            <a:r>
              <a:rPr lang="ru-RU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+mj-lt"/>
              </a:rPr>
              <a:t>tabiiy</a:t>
            </a:r>
            <a:r>
              <a:rPr lang="ru-RU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+mj-lt"/>
              </a:rPr>
              <a:t>ehtiyojini</a:t>
            </a:r>
            <a:r>
              <a:rPr lang="ru-RU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+mj-lt"/>
              </a:rPr>
              <a:t>ko'rsatadigan</a:t>
            </a:r>
            <a:r>
              <a:rPr lang="ru-RU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+mj-lt"/>
              </a:rPr>
              <a:t>hissiyot</a:t>
            </a:r>
            <a:r>
              <a:rPr lang="ru-RU" sz="3200" dirty="0">
                <a:solidFill>
                  <a:srgbClr val="7030A0"/>
                </a:solidFill>
                <a:latin typeface="+mj-lt"/>
              </a:rPr>
              <a:t>.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Ovqat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yeyishimiz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haqida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,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qorin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ochganligi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haqidagi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xabar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bosh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miya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orqali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beriladi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.</a:t>
            </a:r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7790" y="2698992"/>
            <a:ext cx="5425814" cy="3619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669629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Orange Juice Whirpool Powerpoint Templates - Food &amp;amp; Drink, Holidays, Orange  - Free PPT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208169" cy="690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42509" y="610797"/>
            <a:ext cx="102669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Ko'pgina</a:t>
            </a:r>
            <a:r>
              <a:rPr lang="en-US" sz="2800" b="1" dirty="0" smtClean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bolalar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ovqat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tanlashni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xush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ko'rishadi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ko'pincha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qulaylik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mahsulotlarini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afzal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ko'rishadi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shuning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uchun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ota-onalar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yoqimli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to'yimli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taomlar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va</a:t>
            </a:r>
            <a:r>
              <a:rPr lang="en-US" sz="2800" b="1" dirty="0" smtClean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foydali</a:t>
            </a:r>
            <a:r>
              <a:rPr lang="en-US" sz="2800" b="1" dirty="0" smtClean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ovqatlarni</a:t>
            </a:r>
            <a:r>
              <a:rPr lang="en-US" sz="2800" b="1" dirty="0" smtClean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tartibini</a:t>
            </a:r>
            <a:r>
              <a:rPr lang="en-US" sz="2800" b="1" dirty="0" smtClean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oldindan</a:t>
            </a:r>
            <a:r>
              <a:rPr lang="en-US" sz="2800" b="1" dirty="0" smtClean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rejalashtirishlari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kerak</a:t>
            </a:r>
            <a:r>
              <a:rPr lang="en-US" sz="2800" b="1" dirty="0">
                <a:solidFill>
                  <a:srgbClr val="FF6600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FF6600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215" y="2630648"/>
            <a:ext cx="4059668" cy="2711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Bolalar bog&amp;#39;chasida ovqat nima bo&amp;#39;lishi kerak. Bolaga ovqatlanish uchun  ovqatni qanday o&amp;#39;rgatish mumki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876" y="2472934"/>
            <a:ext cx="4054475" cy="27063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4" name="Picture 2" descr="Что едят в школьных столовых севастопольские дети? - Информер. Новости  Севастопол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356" y="3826115"/>
            <a:ext cx="4425922" cy="2664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2464512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262</Words>
  <Application>Microsoft Office PowerPoint</Application>
  <PresentationFormat>Широкоэкранный</PresentationFormat>
  <Paragraphs>22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30</cp:revision>
  <dcterms:created xsi:type="dcterms:W3CDTF">2021-09-23T09:06:32Z</dcterms:created>
  <dcterms:modified xsi:type="dcterms:W3CDTF">2021-10-02T04:09:17Z</dcterms:modified>
</cp:coreProperties>
</file>