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sldIdLst>
    <p:sldId id="257" r:id="rId2"/>
    <p:sldId id="259" r:id="rId3"/>
    <p:sldId id="258" r:id="rId4"/>
    <p:sldId id="261" r:id="rId5"/>
    <p:sldId id="262" r:id="rId6"/>
    <p:sldId id="270" r:id="rId7"/>
    <p:sldId id="268" r:id="rId8"/>
    <p:sldId id="267" r:id="rId9"/>
    <p:sldId id="266" r:id="rId10"/>
    <p:sldId id="263" r:id="rId11"/>
    <p:sldId id="265" r:id="rId12"/>
    <p:sldId id="264" r:id="rId13"/>
    <p:sldId id="269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19327F8-C775-4A1C-B202-B04D71281236}">
          <p14:sldIdLst>
            <p14:sldId id="257"/>
            <p14:sldId id="259"/>
            <p14:sldId id="258"/>
            <p14:sldId id="261"/>
            <p14:sldId id="262"/>
            <p14:sldId id="270"/>
            <p14:sldId id="268"/>
            <p14:sldId id="267"/>
            <p14:sldId id="266"/>
            <p14:sldId id="263"/>
            <p14:sldId id="265"/>
          </p14:sldIdLst>
        </p14:section>
        <p14:section name="Раздел без заголовка" id="{8569639A-A397-4C73-A855-3FF4D095359C}">
          <p14:sldIdLst>
            <p14:sldId id="264"/>
            <p14:sldId id="26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9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1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6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5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21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97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8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1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68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tumn Background With Different Kind Of Leaves Vector Art &amp;amp; Graphics |  freevector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040"/>
            <a:ext cx="12192000" cy="786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3412" y="2241080"/>
            <a:ext cx="5951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6958" y="3611879"/>
            <a:ext cx="330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8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Images For Ppt Hd-3 - Simple Powerpoint Background Hd - 1024x600  Wallpaper - teahub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60580" cy="68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066" y="457200"/>
            <a:ext cx="4719472" cy="56435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39771" y="612343"/>
            <a:ext cx="5312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Odamning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tuzilishini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o‘rganamiz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47836" y="219595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Bosh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miya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harakat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fikrlash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sezgilarni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boshqaradi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O‘pkalar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havodan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kislorodni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ya’ni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nafas</a:t>
            </a:r>
            <a:endParaRPr lang="en-US" sz="3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olishda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ishtirok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5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Images For Ppt Hd-3 - Simple Powerpoint Background Hd - 1024x600  Wallpaper - teahub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60580" cy="68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6" y="573960"/>
            <a:ext cx="4719472" cy="56435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19700" y="149729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Jigar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qonni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zararli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moddalardan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tozalaydi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kislorod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moddalarni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organlarga</a:t>
            </a:r>
            <a:endParaRPr lang="en-US" sz="3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tashiydi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Yurak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qonning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tomirlar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bo‘ylab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harakatini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ta’minlaydi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47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Images For Ppt Hd-3 - Simple Powerpoint Background Hd - 1024x600  Wallpaper - teahub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60580" cy="68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99973" y="1748396"/>
            <a:ext cx="6012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Oshqozon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ichaklar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oziqni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parchalaydi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Buyraklar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qovuq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zararli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moddalarni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tanadan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chiqarib</a:t>
            </a:r>
            <a:endParaRPr lang="en-US" sz="3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yuboradi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27" y="468484"/>
            <a:ext cx="4968321" cy="594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Images For Ppt Hd-3 - Simple Powerpoint Background Hd - 1024x600  Wallpaper - teahub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60580" cy="68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99972" y="1276566"/>
            <a:ext cx="6012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03" y="1324928"/>
            <a:ext cx="4650922" cy="4987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 flipV="1">
            <a:off x="3058560" y="891846"/>
            <a:ext cx="515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03184" y="344445"/>
            <a:ext cx="7393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855" y="2477546"/>
            <a:ext cx="4567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qismlarini</a:t>
            </a:r>
            <a:r>
              <a:rPr lang="en-US" sz="32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vazifalarini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rasmini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chizing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tumn Background With Different Kind Of Leaves Vector Art &amp;amp; Graphics |  freevector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040"/>
            <a:ext cx="12192000" cy="786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3412" y="2241080"/>
            <a:ext cx="5951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Images For Ppt Hd-3 - Simple Powerpoint Background Hd - 1024x600  Wallpaper - teahub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60580" cy="68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0480"/>
            <a:ext cx="8396582" cy="8167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0359" y="1839009"/>
            <a:ext cx="5296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IV BOB</a:t>
            </a:r>
          </a:p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ODAM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utumn Background Wood Fall - Free image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"/>
            <a:ext cx="12367260" cy="694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0637" y="1936513"/>
            <a:ext cx="6833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Odamning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qismlari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(34-bet)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Images For Ppt Hd-3 - Simple Powerpoint Background Hd - 1024x600  Wallpaper - teahub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60580" cy="68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2968" y="112295"/>
            <a:ext cx="9897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Odam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2992" y="1688434"/>
            <a:ext cx="117075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tirik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ham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tirik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organizmlar</a:t>
            </a:r>
            <a:endParaRPr lang="en-US" sz="3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oziqlanadi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nafas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harakatlanadi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o‘sadi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rivojlanadi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organlardan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tuzilgan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tanasi</a:t>
            </a:r>
            <a:endParaRPr lang="en-US" sz="3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harakatlanish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oziqlanish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nafas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atrofimizdagi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endParaRPr lang="en-US" sz="3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sezishga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beradigan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a’zolardan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Images For Ppt Hd-3 - Simple Powerpoint Background Hd - 1024x600  Wallpaper - teahub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60580" cy="68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31177" y="541440"/>
            <a:ext cx="4854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Odamning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tashqi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tuzilishini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o‘rganamiz</a:t>
            </a:r>
            <a:endParaRPr lang="ru-RU" sz="88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3" y="9053"/>
            <a:ext cx="5783040" cy="6869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6184" y="248194"/>
            <a:ext cx="88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Bosh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9338" y="1510937"/>
            <a:ext cx="99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Yelka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307" y="2198680"/>
            <a:ext cx="88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Bilak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1680" y="2542847"/>
            <a:ext cx="1041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Panja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6184" y="3243653"/>
            <a:ext cx="88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Son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6549" y="4599216"/>
            <a:ext cx="10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Boldir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8354" y="5276998"/>
            <a:ext cx="120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Oyoq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3772" y="1967847"/>
            <a:ext cx="88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Qo‘l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823" y="3963941"/>
            <a:ext cx="104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Oyoq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40124" y="2471705"/>
            <a:ext cx="5145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Odamning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tashqi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organlari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vazifani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bajaradi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1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Images For Ppt Hd-3 - Simple Powerpoint Background Hd - 1024x600  Wallpaper - teahub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60580" cy="68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2968" y="112295"/>
            <a:ext cx="9897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Videoooo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Images For Ppt Hd-3 - Simple Powerpoint Background Hd - 1024x600  Wallpaper - teahub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60580" cy="68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2968" y="112295"/>
            <a:ext cx="9897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295"/>
            <a:ext cx="11964789" cy="647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Images For Ppt Hd-3 - Simple Powerpoint Background Hd - 1024x600  Wallpaper - teahub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2" y="-20111"/>
            <a:ext cx="12260580" cy="68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44701"/>
            <a:ext cx="9897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Sezgi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organlari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257" y="1847305"/>
            <a:ext cx="62785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Organizmga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qilayotgan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tashqi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ta’sirlarni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idrok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etishni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ta’minlaydigan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tuzilmadir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sezgi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organlari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tashqi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muhitdan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olingan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ma’lumotni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markaziy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bosh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miyaga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xabar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berib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organizmni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tashqi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muhitga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moslashishiga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3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398" y="323527"/>
            <a:ext cx="3871162" cy="3105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779" y="3708613"/>
            <a:ext cx="3901778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Images For Ppt Hd-3 - Simple Powerpoint Background Hd - 1024x600  Wallpaper - teahub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0580" cy="68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17" y="162455"/>
            <a:ext cx="6973145" cy="66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219</Words>
  <Application>Microsoft Office PowerPoint</Application>
  <PresentationFormat>Широкоэкранный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Sh. Abdulaziz</dc:creator>
  <cp:lastModifiedBy>Sh. Abdulaziz</cp:lastModifiedBy>
  <cp:revision>21</cp:revision>
  <dcterms:created xsi:type="dcterms:W3CDTF">2021-08-30T07:15:05Z</dcterms:created>
  <dcterms:modified xsi:type="dcterms:W3CDTF">2021-09-18T07:24:32Z</dcterms:modified>
</cp:coreProperties>
</file>