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59" r:id="rId5"/>
    <p:sldId id="261" r:id="rId6"/>
    <p:sldId id="262" r:id="rId7"/>
    <p:sldId id="263" r:id="rId8"/>
    <p:sldId id="264" r:id="rId9"/>
    <p:sldId id="266" r:id="rId10"/>
    <p:sldId id="270" r:id="rId11"/>
    <p:sldId id="267" r:id="rId12"/>
    <p:sldId id="268" r:id="rId13"/>
    <p:sldId id="275" r:id="rId14"/>
    <p:sldId id="271" r:id="rId15"/>
    <p:sldId id="272" r:id="rId16"/>
    <p:sldId id="273" r:id="rId17"/>
    <p:sldId id="274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2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5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7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9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0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5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73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48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9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7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3C8C9-76BE-4C92-8121-A48D7577E1C8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5FC8B-D2B6-4822-AF01-59AD3CD5C4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8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0.jp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2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28.jpg"/><Relationship Id="rId5" Type="http://schemas.openxmlformats.org/officeDocument/2006/relationships/image" Target="../media/image24.jpg"/><Relationship Id="rId10" Type="http://schemas.microsoft.com/office/2007/relationships/hdphoto" Target="../media/hdphoto2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all Leaves Background PowerPoint | Progressive Church 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499"/>
            <a:ext cx="12192000" cy="786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1768640"/>
            <a:ext cx="5951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22697" y="3362326"/>
            <a:ext cx="33046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08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Oziq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zanjiri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1" y="1300320"/>
            <a:ext cx="7326571" cy="507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7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Amaliy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mashg‘ulot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19" y="999874"/>
            <a:ext cx="8576175" cy="545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1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Eslab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qoling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87" y="1182756"/>
            <a:ext cx="7590691" cy="45069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24593" y="4613257"/>
            <a:ext cx="91527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Oziqdan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harakatlanish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o‘sish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zanjiri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1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1111"/>
          <a:stretch/>
        </p:blipFill>
        <p:spPr>
          <a:xfrm>
            <a:off x="72537" y="-297"/>
            <a:ext cx="12119463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5675" y="-297"/>
            <a:ext cx="24969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400" b="0" cap="none" spc="0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opshiriq</a:t>
            </a:r>
            <a:r>
              <a:rPr lang="en-US" sz="4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19" y="4711343"/>
            <a:ext cx="3326749" cy="1842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18" y="2798620"/>
            <a:ext cx="2874218" cy="17978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39" y="813750"/>
            <a:ext cx="1953904" cy="1221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68" y="4615095"/>
            <a:ext cx="3616407" cy="2034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9167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711" y="2917885"/>
            <a:ext cx="2494913" cy="15593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16" b="94960" l="0" r="98993">
                        <a14:foregroundMark x1="72374" y1="16935" x2="82878" y2="13306"/>
                        <a14:foregroundMark x1="82590" y1="21371" x2="84317" y2="18347"/>
                        <a14:foregroundMark x1="12374" y1="33669" x2="19568" y2="37702"/>
                        <a14:foregroundMark x1="81151" y1="62097" x2="84029" y2="61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297" y="3067575"/>
            <a:ext cx="2186439" cy="15603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72" y="813750"/>
            <a:ext cx="2163832" cy="1221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1" y="786585"/>
            <a:ext cx="1977046" cy="12356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29" y="750557"/>
            <a:ext cx="2172269" cy="12716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907" y="750557"/>
            <a:ext cx="2233224" cy="12448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08202" y="629720"/>
            <a:ext cx="466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43307" y="1382740"/>
            <a:ext cx="466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60503" y="616253"/>
            <a:ext cx="466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22496" y="603533"/>
            <a:ext cx="466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299655" y="603532"/>
            <a:ext cx="466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72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0.25026 0.35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13" y="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-0.19739 0.133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0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-0.30665 0.684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9" y="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-0.23269 0.6083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41" y="3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-0.32734 0.31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67" y="1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65311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4823" y="1998617"/>
            <a:ext cx="6897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3578" y="155654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zanjirini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946" y="2847703"/>
            <a:ext cx="7539218" cy="339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1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063709"/>
            <a:ext cx="9897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endParaRPr lang="en-US" sz="5400" b="1" dirty="0" smtClean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rahmat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826" y="3229137"/>
            <a:ext cx="7539218" cy="303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1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all Leaves Background PowerPoint | Progressive Church 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499"/>
            <a:ext cx="12192000" cy="786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90012" y="1825790"/>
            <a:ext cx="82255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276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werpoint Noli Me Tangere Background - 800x600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7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44706" y="2451849"/>
            <a:ext cx="86537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5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mashg‘ulot</a:t>
            </a:r>
            <a:r>
              <a:rPr lang="en-US" sz="5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US" sz="5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oziqlanishi</a:t>
            </a:r>
            <a:r>
              <a:rPr lang="en-US" sz="54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(30-bet)</a:t>
            </a:r>
            <a:endParaRPr lang="ru-RU" sz="54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8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09544" y="358312"/>
            <a:ext cx="9897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44" y="1949598"/>
            <a:ext cx="4710822" cy="27115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6672">
            <a:off x="6977335" y="3466845"/>
            <a:ext cx="4429125" cy="2686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5377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91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Diqqat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qiling</a:t>
            </a:r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0320" y="1163214"/>
            <a:ext cx="8321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Hayvonlar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oziqlanadi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Hayvonlarning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oziqlanishi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o‘simliklarning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oziqlanishiga</a:t>
            </a:r>
            <a:endParaRPr lang="en-US" sz="3600" b="1" dirty="0" smtClean="0">
              <a:solidFill>
                <a:srgbClr val="FF0066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o‘xshaydimi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FF0066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238" t="13737" r="45350" b="38634"/>
          <a:stretch/>
        </p:blipFill>
        <p:spPr>
          <a:xfrm>
            <a:off x="3265713" y="3526971"/>
            <a:ext cx="7419703" cy="280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8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5339" y="65009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6664" y="712048"/>
            <a:ext cx="1005473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olmaydi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oziqni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Jirafa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koala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barglarini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Jayron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chigirtka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o‘tlar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Kolibri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nektarini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651" y="4336869"/>
            <a:ext cx="3354495" cy="215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6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8102" y="764900"/>
            <a:ext cx="77288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oziqlanadigan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o‘txo‘r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O‘txo‘r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sutemizuvchilar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2664823"/>
            <a:ext cx="8725988" cy="407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1814" y="966651"/>
            <a:ext cx="2678808" cy="17749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814" y="2741567"/>
            <a:ext cx="2678808" cy="38497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9680" y="968132"/>
            <a:ext cx="75546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Yirtqich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Yirtqichlarga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o‘lja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Kaltakesak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baqa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xonqizi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hasharotlarni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tutib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yeydi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Delfin </a:t>
            </a:r>
            <a:r>
              <a:rPr lang="it-IT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akula </a:t>
            </a:r>
            <a:r>
              <a:rPr lang="it-IT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baliqlarni 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ovlaydi. </a:t>
            </a:r>
            <a:endParaRPr lang="it-IT" sz="28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Chipor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ilon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jo‘jalari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baqalar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Lochin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o‘ljasini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izlaydi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tirnoqlari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baquvvat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qayrilgan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4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390"/>
            <a:ext cx="8595360" cy="659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5708" y="425107"/>
            <a:ext cx="85333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Yirtqich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sutemizuvchilar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endParaRPr lang="en-US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boqadi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hasharotlarni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ovlashda</a:t>
            </a:r>
            <a:endParaRPr lang="en-US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organidan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973" t="38732" r="45140" b="37590"/>
          <a:stretch/>
        </p:blipFill>
        <p:spPr>
          <a:xfrm>
            <a:off x="1084215" y="2651760"/>
            <a:ext cx="4023362" cy="2775944"/>
          </a:xfrm>
          <a:prstGeom prst="cloud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1102" t="32929"/>
          <a:stretch/>
        </p:blipFill>
        <p:spPr>
          <a:xfrm>
            <a:off x="5355769" y="3043646"/>
            <a:ext cx="3239591" cy="2926218"/>
          </a:xfrm>
          <a:prstGeom prst="cloud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126" y="2319226"/>
            <a:ext cx="2730137" cy="32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лки Power Point Шаблон презентации PowerPoint шаблоны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4" y="153767"/>
            <a:ext cx="8595360" cy="68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83418" y="188495"/>
            <a:ext cx="989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835" y="1357364"/>
            <a:ext cx="2662434" cy="22040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944" y="1362313"/>
            <a:ext cx="1920920" cy="1864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357" y="1207606"/>
            <a:ext cx="2610611" cy="19817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968" y="1873583"/>
            <a:ext cx="2391471" cy="13529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07623" y="3855610"/>
            <a:ext cx="897418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energiyasidan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chigirtka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Chigirtka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zanjiri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6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247</Words>
  <Application>Microsoft Office PowerPoint</Application>
  <PresentationFormat>Широкоэкранный</PresentationFormat>
  <Paragraphs>46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20</cp:revision>
  <dcterms:created xsi:type="dcterms:W3CDTF">2021-08-30T06:58:18Z</dcterms:created>
  <dcterms:modified xsi:type="dcterms:W3CDTF">2021-09-11T06:52:40Z</dcterms:modified>
</cp:coreProperties>
</file>