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59" r:id="rId5"/>
    <p:sldId id="261" r:id="rId6"/>
    <p:sldId id="262" r:id="rId7"/>
    <p:sldId id="263" r:id="rId8"/>
    <p:sldId id="264" r:id="rId9"/>
    <p:sldId id="266" r:id="rId10"/>
    <p:sldId id="270" r:id="rId11"/>
    <p:sldId id="267" r:id="rId12"/>
    <p:sldId id="268" r:id="rId13"/>
    <p:sldId id="275" r:id="rId14"/>
    <p:sldId id="271" r:id="rId15"/>
    <p:sldId id="272" r:id="rId16"/>
    <p:sldId id="273" r:id="rId17"/>
    <p:sldId id="274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5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7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9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0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5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8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7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3C8C9-76BE-4C92-8121-A48D7577E1C8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FC8B-D2B6-4822-AF01-59AD3CD5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8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8.jpg"/><Relationship Id="rId5" Type="http://schemas.openxmlformats.org/officeDocument/2006/relationships/image" Target="../media/image24.jp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ll Leaves Background PowerPoint | Progressive Church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"/>
            <a:ext cx="12192000" cy="78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3412" y="1768640"/>
            <a:ext cx="5951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Tabiiy</a:t>
            </a:r>
            <a:r>
              <a:rPr lang="en-US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fanlar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2697" y="3362326"/>
            <a:ext cx="3304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6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0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Oziq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zanjiri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1" y="1300320"/>
            <a:ext cx="7326571" cy="50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Amaliy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mashg‘ulot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19" y="999874"/>
            <a:ext cx="8576175" cy="54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Eslab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qoling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87" y="1182756"/>
            <a:ext cx="7590691" cy="4506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4593" y="4613257"/>
            <a:ext cx="9152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Oziqdan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organizmlar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harakatlanish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o‘sish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rivojlanish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energiya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oladi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O‘zingiz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zanjiri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72537" y="-297"/>
            <a:ext cx="1211946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675" y="-297"/>
            <a:ext cx="2496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0" cap="none" spc="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opshiriq</a:t>
            </a:r>
            <a:r>
              <a:rPr lang="en-US" sz="44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9" y="4711343"/>
            <a:ext cx="3326749" cy="184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8" y="2798620"/>
            <a:ext cx="2874218" cy="1797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39" y="813750"/>
            <a:ext cx="1953904" cy="1221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68" y="4615095"/>
            <a:ext cx="3616407" cy="203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16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11" y="2917885"/>
            <a:ext cx="2494913" cy="1559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16" b="94960" l="0" r="98993">
                        <a14:foregroundMark x1="72374" y1="16935" x2="82878" y2="13306"/>
                        <a14:foregroundMark x1="82590" y1="21371" x2="84317" y2="18347"/>
                        <a14:foregroundMark x1="12374" y1="33669" x2="19568" y2="37702"/>
                        <a14:foregroundMark x1="81151" y1="62097" x2="84029" y2="61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97" y="3067575"/>
            <a:ext cx="2186439" cy="1560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72" y="813750"/>
            <a:ext cx="2163832" cy="1221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1" y="786585"/>
            <a:ext cx="1977046" cy="1235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29" y="750557"/>
            <a:ext cx="2172269" cy="1271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907" y="750557"/>
            <a:ext cx="2233224" cy="12448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08202" y="629720"/>
            <a:ext cx="466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43307" y="1382740"/>
            <a:ext cx="466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60503" y="616253"/>
            <a:ext cx="466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22496" y="603533"/>
            <a:ext cx="466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299655" y="603532"/>
            <a:ext cx="466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2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0.25026 0.3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19739 0.13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30665 0.684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-0.23269 0.608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32734 0.319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67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65311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Mustaqil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topshiriq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4823" y="1998617"/>
            <a:ext cx="689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FF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3578" y="15565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O‘zingiz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zanjirini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chizing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46" y="2847703"/>
            <a:ext cx="7539218" cy="33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063709"/>
            <a:ext cx="9897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E’tiboringiz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uchun</a:t>
            </a:r>
            <a:endParaRPr lang="en-US" sz="5400" b="1" dirty="0" smtClean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rahmat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26" y="3229137"/>
            <a:ext cx="7539218" cy="30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ll Leaves Background PowerPoint | Progressive Church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"/>
            <a:ext cx="12192000" cy="78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0012" y="1825790"/>
            <a:ext cx="8225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7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Noli Me Tangere Background - 800x60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4706" y="2451849"/>
            <a:ext cx="8653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Amaliy</a:t>
            </a:r>
            <a:r>
              <a:rPr lang="en-US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mashg‘ulot</a:t>
            </a:r>
            <a:r>
              <a:rPr lang="en-US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Hayvonlarning</a:t>
            </a:r>
            <a:r>
              <a:rPr lang="en-US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oziqlanishi</a:t>
            </a:r>
            <a:r>
              <a:rPr lang="en-US" sz="5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(30-bet)</a:t>
            </a:r>
            <a:endParaRPr lang="ru-RU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9544" y="358312"/>
            <a:ext cx="989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Mustaqil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topshiriqni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tekshirish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44" y="1949598"/>
            <a:ext cx="4710822" cy="2711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672">
            <a:off x="6977335" y="3466845"/>
            <a:ext cx="4429125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37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1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Diqqat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qiling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0320" y="1163214"/>
            <a:ext cx="8321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Hayvonlar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qanday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oziqlanadi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Hayvonlarning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oziqlanishi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o‘simliklarning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oziqlanishiga</a:t>
            </a:r>
            <a:endParaRPr lang="en-US" sz="3600" b="1" dirty="0" smtClean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o‘xshaydimi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238" t="13737" r="45350" b="38634"/>
          <a:stretch/>
        </p:blipFill>
        <p:spPr>
          <a:xfrm>
            <a:off x="3265713" y="3526971"/>
            <a:ext cx="7419703" cy="28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339" y="65009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6664" y="712048"/>
            <a:ext cx="100547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o‘simliklar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yorug‘lik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yordamida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olmaydi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tayyor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oziqni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iste’mol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Jirafa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koala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daraxt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barglarini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iste’mol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Jayron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chigirtka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o‘tlar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Kolibri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nektarini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yaxshi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ko‘radi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651" y="4336869"/>
            <a:ext cx="3354495" cy="21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8102" y="764900"/>
            <a:ext cx="77288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oziqlanadigan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o‘txo‘r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deyiladi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O‘txo‘r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orasidan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sutemizuvchilar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1" y="2664823"/>
            <a:ext cx="8725988" cy="4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814" y="966651"/>
            <a:ext cx="2678808" cy="1774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814" y="2741567"/>
            <a:ext cx="2678808" cy="3849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9680" y="968132"/>
            <a:ext cx="75546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Yirtqich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Yirtqichlarga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bo‘ladigan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o‘lja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deyiladi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Kaltakesak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xonqizi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hasharotlarni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tutib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yeydi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Delfin 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 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akula 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baliqlarni 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ovlaydi. </a:t>
            </a:r>
            <a:endParaRPr lang="it-IT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Chipor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jo‘jalari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baqalar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Lochin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baland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uchib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o‘tkir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ko‘zlari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o‘ljasini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izlaydi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tumshug‘i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tirnoqlari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baquvvat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qayrilgan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390"/>
            <a:ext cx="8595360" cy="659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5708" y="425107"/>
            <a:ext cx="8533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Yirtqich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sutemizuvchilar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bolalarini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boqadi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Baqa</a:t>
            </a:r>
            <a:r>
              <a:rPr lang="en-US" sz="32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hasharotlarni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ovlashda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organidan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foydalanadi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973" t="38732" r="45140" b="37590"/>
          <a:stretch/>
        </p:blipFill>
        <p:spPr>
          <a:xfrm>
            <a:off x="1084215" y="2651760"/>
            <a:ext cx="4023362" cy="2775944"/>
          </a:xfrm>
          <a:prstGeom prst="cloud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102" t="32929"/>
          <a:stretch/>
        </p:blipFill>
        <p:spPr>
          <a:xfrm>
            <a:off x="5355769" y="3043646"/>
            <a:ext cx="3239591" cy="2926218"/>
          </a:xfrm>
          <a:prstGeom prst="cloud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26" y="2319226"/>
            <a:ext cx="2730137" cy="32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лки Power Point Шаблон презентации PowerPoint шаблон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" y="153767"/>
            <a:ext cx="8595360" cy="68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18" y="188495"/>
            <a:ext cx="9897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5" y="1357364"/>
            <a:ext cx="2662434" cy="2204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44" y="1362313"/>
            <a:ext cx="1920920" cy="1864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57" y="1207606"/>
            <a:ext cx="2610611" cy="1981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68" y="1873583"/>
            <a:ext cx="2391471" cy="13529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07623" y="3855610"/>
            <a:ext cx="8974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energiyasidan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foydalanib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modda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O‘simliklar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chigirtka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oziqlanadi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Chigirtka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chittak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zanjiri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deyiladi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247</Words>
  <Application>Microsoft Office PowerPoint</Application>
  <PresentationFormat>Широкоэкранный</PresentationFormat>
  <Paragraphs>46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Sh. Abdulaziz</dc:creator>
  <cp:lastModifiedBy>Sh. Abdulaziz</cp:lastModifiedBy>
  <cp:revision>20</cp:revision>
  <dcterms:created xsi:type="dcterms:W3CDTF">2021-08-30T06:58:18Z</dcterms:created>
  <dcterms:modified xsi:type="dcterms:W3CDTF">2021-09-11T06:52:40Z</dcterms:modified>
</cp:coreProperties>
</file>