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1" r:id="rId6"/>
    <p:sldId id="262" r:id="rId7"/>
    <p:sldId id="269" r:id="rId8"/>
    <p:sldId id="274" r:id="rId9"/>
    <p:sldId id="263" r:id="rId10"/>
    <p:sldId id="270" r:id="rId11"/>
    <p:sldId id="264" r:id="rId12"/>
    <p:sldId id="272" r:id="rId13"/>
    <p:sldId id="273" r:id="rId14"/>
    <p:sldId id="266" r:id="rId15"/>
    <p:sldId id="260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33CCFF"/>
    <a:srgbClr val="005BAC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5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4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2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5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9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9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3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0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6E8E-1597-4E52-8108-2C3560C305A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EC46-B6F6-4FCD-B947-3E3A849B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umn PPT Background, Free Autumn Frame Powerpoint Templates -  Slide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3413" y="214964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2698" y="3559628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0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3020" y="686872"/>
            <a:ext cx="9603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chittakni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asalarining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o‘xshash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jihatlarini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jihatlari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chittakdan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Bees | New Scient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41" y="2943404"/>
            <a:ext cx="3499031" cy="238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8" y="2808509"/>
            <a:ext cx="3775166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3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8465" y="501729"/>
            <a:ext cx="98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Taqqoslang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69" y="1926787"/>
            <a:ext cx="9268054" cy="35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2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53" y="218303"/>
            <a:ext cx="6564637" cy="2834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9327" y="3595774"/>
            <a:ext cx="8647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O‘xshash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ko‘zlari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boshida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ikkalasi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uchadi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mehnatsevar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53" y="218303"/>
            <a:ext cx="6564637" cy="2834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489" y="3270939"/>
            <a:ext cx="7984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Farqli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umurtqali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umurtqasiz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ikkinchisi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oziqlanishi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turlicha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oyoqlar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4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2968" y="112295"/>
            <a:ext cx="98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topshiriq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40" y="1262025"/>
            <a:ext cx="10398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chittakning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rasmini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tarzi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qisqacha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daftaringizga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yozib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qo‘ying</a:t>
            </a:r>
            <a:r>
              <a:rPr lang="en-US" sz="3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UK Government authorise pesticide that kills bees | WORCESTERSHIRE  TRANSFORM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18" y="2991736"/>
            <a:ext cx="4246202" cy="2828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2" y="2926076"/>
            <a:ext cx="3775166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4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umn PPT Background, Free Autumn Frame Powerpoint Templates -  Slide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189" y="2181724"/>
            <a:ext cx="5951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6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2968" y="112295"/>
            <a:ext cx="98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1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With Autumn Leaves Art Backgrounds for Powerpoint Templates - 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383"/>
            <a:ext cx="12192000" cy="72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5920" y="1662191"/>
            <a:ext cx="905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mashg‘ulot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Umurtqasiz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umurtqali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hayvonlarni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o‘rganamiz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(28-bet)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2968" y="112295"/>
            <a:ext cx="98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topshiriqni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tekshirish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9514" y="1147920"/>
            <a:ext cx="1045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Umurtqali</a:t>
            </a:r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hayvonlar</a:t>
            </a:r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baliqlar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qushlar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ayiq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bo‘ri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tulki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fil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quyon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maymun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60" y="2225138"/>
            <a:ext cx="9393340" cy="4493987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1998617" y="4472131"/>
            <a:ext cx="1188720" cy="875211"/>
          </a:xfrm>
          <a:custGeom>
            <a:avLst/>
            <a:gdLst>
              <a:gd name="connsiteX0" fmla="*/ 65349 w 940561"/>
              <a:gd name="connsiteY0" fmla="*/ 300445 h 875211"/>
              <a:gd name="connsiteX1" fmla="*/ 78412 w 940561"/>
              <a:gd name="connsiteY1" fmla="*/ 209005 h 875211"/>
              <a:gd name="connsiteX2" fmla="*/ 117601 w 940561"/>
              <a:gd name="connsiteY2" fmla="*/ 195943 h 875211"/>
              <a:gd name="connsiteX3" fmla="*/ 156789 w 940561"/>
              <a:gd name="connsiteY3" fmla="*/ 169817 h 875211"/>
              <a:gd name="connsiteX4" fmla="*/ 222103 w 940561"/>
              <a:gd name="connsiteY4" fmla="*/ 130628 h 875211"/>
              <a:gd name="connsiteX5" fmla="*/ 248229 w 940561"/>
              <a:gd name="connsiteY5" fmla="*/ 91440 h 875211"/>
              <a:gd name="connsiteX6" fmla="*/ 339669 w 940561"/>
              <a:gd name="connsiteY6" fmla="*/ 52251 h 875211"/>
              <a:gd name="connsiteX7" fmla="*/ 418046 w 940561"/>
              <a:gd name="connsiteY7" fmla="*/ 0 h 875211"/>
              <a:gd name="connsiteX8" fmla="*/ 744618 w 940561"/>
              <a:gd name="connsiteY8" fmla="*/ 13063 h 875211"/>
              <a:gd name="connsiteX9" fmla="*/ 783806 w 940561"/>
              <a:gd name="connsiteY9" fmla="*/ 91440 h 875211"/>
              <a:gd name="connsiteX10" fmla="*/ 796869 w 940561"/>
              <a:gd name="connsiteY10" fmla="*/ 143691 h 875211"/>
              <a:gd name="connsiteX11" fmla="*/ 809932 w 940561"/>
              <a:gd name="connsiteY11" fmla="*/ 182880 h 875211"/>
              <a:gd name="connsiteX12" fmla="*/ 862183 w 940561"/>
              <a:gd name="connsiteY12" fmla="*/ 195943 h 875211"/>
              <a:gd name="connsiteX13" fmla="*/ 901372 w 940561"/>
              <a:gd name="connsiteY13" fmla="*/ 483325 h 875211"/>
              <a:gd name="connsiteX14" fmla="*/ 927498 w 940561"/>
              <a:gd name="connsiteY14" fmla="*/ 561703 h 875211"/>
              <a:gd name="connsiteX15" fmla="*/ 940561 w 940561"/>
              <a:gd name="connsiteY15" fmla="*/ 600891 h 875211"/>
              <a:gd name="connsiteX16" fmla="*/ 927498 w 940561"/>
              <a:gd name="connsiteY16" fmla="*/ 653143 h 875211"/>
              <a:gd name="connsiteX17" fmla="*/ 757681 w 940561"/>
              <a:gd name="connsiteY17" fmla="*/ 744583 h 875211"/>
              <a:gd name="connsiteX18" fmla="*/ 653178 w 940561"/>
              <a:gd name="connsiteY18" fmla="*/ 796834 h 875211"/>
              <a:gd name="connsiteX19" fmla="*/ 600926 w 940561"/>
              <a:gd name="connsiteY19" fmla="*/ 822960 h 875211"/>
              <a:gd name="connsiteX20" fmla="*/ 561738 w 940561"/>
              <a:gd name="connsiteY20" fmla="*/ 849085 h 875211"/>
              <a:gd name="connsiteX21" fmla="*/ 483361 w 940561"/>
              <a:gd name="connsiteY21" fmla="*/ 875211 h 875211"/>
              <a:gd name="connsiteX22" fmla="*/ 235166 w 940561"/>
              <a:gd name="connsiteY22" fmla="*/ 862148 h 875211"/>
              <a:gd name="connsiteX23" fmla="*/ 209041 w 940561"/>
              <a:gd name="connsiteY23" fmla="*/ 822960 h 875211"/>
              <a:gd name="connsiteX24" fmla="*/ 182915 w 940561"/>
              <a:gd name="connsiteY24" fmla="*/ 744583 h 875211"/>
              <a:gd name="connsiteX25" fmla="*/ 143726 w 940561"/>
              <a:gd name="connsiteY25" fmla="*/ 600891 h 875211"/>
              <a:gd name="connsiteX26" fmla="*/ 130663 w 940561"/>
              <a:gd name="connsiteY26" fmla="*/ 561703 h 875211"/>
              <a:gd name="connsiteX27" fmla="*/ 104538 w 940561"/>
              <a:gd name="connsiteY27" fmla="*/ 522514 h 875211"/>
              <a:gd name="connsiteX28" fmla="*/ 91475 w 940561"/>
              <a:gd name="connsiteY28" fmla="*/ 483325 h 875211"/>
              <a:gd name="connsiteX29" fmla="*/ 65349 w 940561"/>
              <a:gd name="connsiteY29" fmla="*/ 431074 h 875211"/>
              <a:gd name="connsiteX30" fmla="*/ 52286 w 940561"/>
              <a:gd name="connsiteY30" fmla="*/ 391885 h 875211"/>
              <a:gd name="connsiteX31" fmla="*/ 13098 w 940561"/>
              <a:gd name="connsiteY31" fmla="*/ 339634 h 875211"/>
              <a:gd name="connsiteX32" fmla="*/ 35 w 940561"/>
              <a:gd name="connsiteY32" fmla="*/ 287383 h 87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0561" h="875211">
                <a:moveTo>
                  <a:pt x="65349" y="300445"/>
                </a:moveTo>
                <a:cubicBezTo>
                  <a:pt x="69703" y="269965"/>
                  <a:pt x="64642" y="236544"/>
                  <a:pt x="78412" y="209005"/>
                </a:cubicBezTo>
                <a:cubicBezTo>
                  <a:pt x="84570" y="196689"/>
                  <a:pt x="105285" y="202101"/>
                  <a:pt x="117601" y="195943"/>
                </a:cubicBezTo>
                <a:cubicBezTo>
                  <a:pt x="131643" y="188922"/>
                  <a:pt x="143476" y="178138"/>
                  <a:pt x="156789" y="169817"/>
                </a:cubicBezTo>
                <a:cubicBezTo>
                  <a:pt x="178319" y="156360"/>
                  <a:pt x="200332" y="143691"/>
                  <a:pt x="222103" y="130628"/>
                </a:cubicBezTo>
                <a:cubicBezTo>
                  <a:pt x="230812" y="117565"/>
                  <a:pt x="236168" y="101490"/>
                  <a:pt x="248229" y="91440"/>
                </a:cubicBezTo>
                <a:cubicBezTo>
                  <a:pt x="300554" y="47836"/>
                  <a:pt x="290664" y="79476"/>
                  <a:pt x="339669" y="52251"/>
                </a:cubicBezTo>
                <a:cubicBezTo>
                  <a:pt x="367117" y="37002"/>
                  <a:pt x="418046" y="0"/>
                  <a:pt x="418046" y="0"/>
                </a:cubicBezTo>
                <a:cubicBezTo>
                  <a:pt x="526903" y="4354"/>
                  <a:pt x="636850" y="-2903"/>
                  <a:pt x="744618" y="13063"/>
                </a:cubicBezTo>
                <a:cubicBezTo>
                  <a:pt x="761698" y="15593"/>
                  <a:pt x="780411" y="79558"/>
                  <a:pt x="783806" y="91440"/>
                </a:cubicBezTo>
                <a:cubicBezTo>
                  <a:pt x="788738" y="108702"/>
                  <a:pt x="791937" y="126429"/>
                  <a:pt x="796869" y="143691"/>
                </a:cubicBezTo>
                <a:cubicBezTo>
                  <a:pt x="800652" y="156931"/>
                  <a:pt x="799180" y="174278"/>
                  <a:pt x="809932" y="182880"/>
                </a:cubicBezTo>
                <a:cubicBezTo>
                  <a:pt x="823951" y="194095"/>
                  <a:pt x="844766" y="191589"/>
                  <a:pt x="862183" y="195943"/>
                </a:cubicBezTo>
                <a:cubicBezTo>
                  <a:pt x="938373" y="310225"/>
                  <a:pt x="865805" y="186936"/>
                  <a:pt x="901372" y="483325"/>
                </a:cubicBezTo>
                <a:cubicBezTo>
                  <a:pt x="904653" y="510668"/>
                  <a:pt x="918789" y="535577"/>
                  <a:pt x="927498" y="561703"/>
                </a:cubicBezTo>
                <a:lnTo>
                  <a:pt x="940561" y="600891"/>
                </a:lnTo>
                <a:cubicBezTo>
                  <a:pt x="936207" y="618308"/>
                  <a:pt x="936405" y="637555"/>
                  <a:pt x="927498" y="653143"/>
                </a:cubicBezTo>
                <a:cubicBezTo>
                  <a:pt x="895343" y="709413"/>
                  <a:pt x="803420" y="726287"/>
                  <a:pt x="757681" y="744583"/>
                </a:cubicBezTo>
                <a:cubicBezTo>
                  <a:pt x="629073" y="796026"/>
                  <a:pt x="744493" y="744653"/>
                  <a:pt x="653178" y="796834"/>
                </a:cubicBezTo>
                <a:cubicBezTo>
                  <a:pt x="636271" y="806495"/>
                  <a:pt x="617833" y="813299"/>
                  <a:pt x="600926" y="822960"/>
                </a:cubicBezTo>
                <a:cubicBezTo>
                  <a:pt x="587295" y="830749"/>
                  <a:pt x="576084" y="842709"/>
                  <a:pt x="561738" y="849085"/>
                </a:cubicBezTo>
                <a:cubicBezTo>
                  <a:pt x="536573" y="860270"/>
                  <a:pt x="483361" y="875211"/>
                  <a:pt x="483361" y="875211"/>
                </a:cubicBezTo>
                <a:cubicBezTo>
                  <a:pt x="400629" y="870857"/>
                  <a:pt x="316549" y="877649"/>
                  <a:pt x="235166" y="862148"/>
                </a:cubicBezTo>
                <a:cubicBezTo>
                  <a:pt x="219744" y="859210"/>
                  <a:pt x="215417" y="837306"/>
                  <a:pt x="209041" y="822960"/>
                </a:cubicBezTo>
                <a:cubicBezTo>
                  <a:pt x="197856" y="797795"/>
                  <a:pt x="191624" y="770709"/>
                  <a:pt x="182915" y="744583"/>
                </a:cubicBezTo>
                <a:cubicBezTo>
                  <a:pt x="152848" y="654383"/>
                  <a:pt x="187923" y="762945"/>
                  <a:pt x="143726" y="600891"/>
                </a:cubicBezTo>
                <a:cubicBezTo>
                  <a:pt x="140103" y="587607"/>
                  <a:pt x="136821" y="574019"/>
                  <a:pt x="130663" y="561703"/>
                </a:cubicBezTo>
                <a:cubicBezTo>
                  <a:pt x="123642" y="547661"/>
                  <a:pt x="111559" y="536556"/>
                  <a:pt x="104538" y="522514"/>
                </a:cubicBezTo>
                <a:cubicBezTo>
                  <a:pt x="98380" y="510198"/>
                  <a:pt x="96899" y="495981"/>
                  <a:pt x="91475" y="483325"/>
                </a:cubicBezTo>
                <a:cubicBezTo>
                  <a:pt x="83804" y="465427"/>
                  <a:pt x="73020" y="448972"/>
                  <a:pt x="65349" y="431074"/>
                </a:cubicBezTo>
                <a:cubicBezTo>
                  <a:pt x="59925" y="418418"/>
                  <a:pt x="59118" y="403840"/>
                  <a:pt x="52286" y="391885"/>
                </a:cubicBezTo>
                <a:cubicBezTo>
                  <a:pt x="41485" y="372982"/>
                  <a:pt x="26161" y="357051"/>
                  <a:pt x="13098" y="339634"/>
                </a:cubicBezTo>
                <a:cubicBezTo>
                  <a:pt x="-1342" y="296314"/>
                  <a:pt x="35" y="314215"/>
                  <a:pt x="35" y="287383"/>
                </a:cubicBezTo>
              </a:path>
            </a:pathLst>
          </a:custGeom>
          <a:solidFill>
            <a:srgbClr val="005BAC"/>
          </a:solidFill>
          <a:ln>
            <a:solidFill>
              <a:srgbClr val="005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4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6920" y="283340"/>
            <a:ext cx="9768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Umurtqasiz</a:t>
            </a:r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hayvonlar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sakkizoyoq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asalari,chumoli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ninachi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qisqichbaqa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chigirtka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32" y="1643898"/>
            <a:ext cx="6003884" cy="49008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8232" y="1643898"/>
            <a:ext cx="649705" cy="473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14611" y="5895474"/>
            <a:ext cx="794084" cy="649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7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74" y="783511"/>
            <a:ext cx="3287486" cy="2252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2" y="775583"/>
            <a:ext cx="3015585" cy="2242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2837" y="3015044"/>
            <a:ext cx="6029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Asalarining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boshida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ko‘zlari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mo‘ylovlari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mo‘ylovi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hid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mo‘ylovlari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larni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izlaydi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gullarning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nektari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yig‘ish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boradi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3514" y="323048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Chittakning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tanasi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patlar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qoplangan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boshida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ko‘zi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tumshug‘i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tumshuqlari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po‘stlog‘i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hasharotlar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4970" y="198736"/>
            <a:ext cx="3415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01345" y="185673"/>
            <a:ext cx="2781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44937" y="888274"/>
            <a:ext cx="26126" cy="5450756"/>
          </a:xfrm>
          <a:prstGeom prst="line">
            <a:avLst/>
          </a:pr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6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8732" y="217583"/>
            <a:ext cx="8395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Tabiatda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asalarining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977" y="1098856"/>
            <a:ext cx="9470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Asalarining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xo‘jaligidagi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xo‘jalik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ekinlarini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bog‘larni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changlatish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qimmatbaho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ko‘paytiriladi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ees | New Scient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32" y="3260499"/>
            <a:ext cx="3499031" cy="238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Reasons Why Saving the Bees Is So Critical for Both People and Pla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1" y="3342482"/>
            <a:ext cx="3971109" cy="238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8731" y="363425"/>
            <a:ext cx="8395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daraxtlarga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keltiradi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731" y="1411163"/>
            <a:ext cx="8617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kovaklari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shoxlariga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qurib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hasharotlar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O‘rmon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istirohat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bog‘lari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bog‘lardagi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zararkunandalarini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qirib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keltiradi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og‘irligiga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zararkunandani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yeydi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7" y="3540035"/>
            <a:ext cx="4976949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28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776" y="365759"/>
            <a:ext cx="6126481" cy="29264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8547" y="3475078"/>
            <a:ext cx="9259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asalarilar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mehnatkash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uyani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tozalaydi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qo‘riqlaydi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nektar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yig‘adi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nektarni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xartumchasi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so‘rib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oyoqlaridagi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savatchaga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yig‘adi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Arilar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yig‘gan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nektar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asalga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arilar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tuxumdan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qurtlarini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boqadi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2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современных условий жизни на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0136" y="3932505"/>
            <a:ext cx="91084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Chittaklar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uyasiga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qo‘yadi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Qushlarning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bolasi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jo‘ja deyiladi. Ular jo‘ja </a:t>
            </a:r>
            <a:r>
              <a:rPr lang="fi-FI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ochib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chiqquncha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tuxumlarini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bosib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yotadi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tumshug‘i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qanotlari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uyasidagi</a:t>
            </a:r>
            <a:endParaRPr lang="en-US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jo‘jalariga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boradi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235" y="418011"/>
            <a:ext cx="5956662" cy="34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0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362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32</cp:revision>
  <dcterms:created xsi:type="dcterms:W3CDTF">2021-08-30T06:47:04Z</dcterms:created>
  <dcterms:modified xsi:type="dcterms:W3CDTF">2021-09-13T16:16:33Z</dcterms:modified>
</cp:coreProperties>
</file>