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6" r:id="rId4"/>
    <p:sldId id="267" r:id="rId5"/>
    <p:sldId id="259" r:id="rId6"/>
    <p:sldId id="261" r:id="rId7"/>
    <p:sldId id="262" r:id="rId8"/>
    <p:sldId id="263" r:id="rId9"/>
    <p:sldId id="264" r:id="rId10"/>
    <p:sldId id="265" r:id="rId11"/>
    <p:sldId id="268" r:id="rId12"/>
    <p:sldId id="260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  <a:srgbClr val="FF0066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015" autoAdjust="0"/>
    <p:restoredTop sz="94660"/>
  </p:normalViewPr>
  <p:slideViewPr>
    <p:cSldViewPr snapToGrid="0">
      <p:cViewPr>
        <p:scale>
          <a:sx n="60" d="100"/>
          <a:sy n="60" d="100"/>
        </p:scale>
        <p:origin x="1218" y="3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E5B73-1210-4B66-9634-C2BAA315578A}" type="datetimeFigureOut">
              <a:rPr lang="ru-RU" smtClean="0"/>
              <a:t>26.08.2021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FC37F-FEFD-4FFC-8325-D20D0E70F7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7586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E5B73-1210-4B66-9634-C2BAA315578A}" type="datetimeFigureOut">
              <a:rPr lang="ru-RU" smtClean="0"/>
              <a:t>26.08.2021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FC37F-FEFD-4FFC-8325-D20D0E70F7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0100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E5B73-1210-4B66-9634-C2BAA315578A}" type="datetimeFigureOut">
              <a:rPr lang="ru-RU" smtClean="0"/>
              <a:t>26.08.2021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FC37F-FEFD-4FFC-8325-D20D0E70F7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69334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E5B73-1210-4B66-9634-C2BAA315578A}" type="datetimeFigureOut">
              <a:rPr lang="ru-RU" smtClean="0"/>
              <a:t>26.08.2021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FC37F-FEFD-4FFC-8325-D20D0E70F7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16854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E5B73-1210-4B66-9634-C2BAA315578A}" type="datetimeFigureOut">
              <a:rPr lang="ru-RU" smtClean="0"/>
              <a:t>26.08.2021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FC37F-FEFD-4FFC-8325-D20D0E70F7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55189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E5B73-1210-4B66-9634-C2BAA315578A}" type="datetimeFigureOut">
              <a:rPr lang="ru-RU" smtClean="0"/>
              <a:t>26.08.2021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FC37F-FEFD-4FFC-8325-D20D0E70F7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20963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E5B73-1210-4B66-9634-C2BAA315578A}" type="datetimeFigureOut">
              <a:rPr lang="ru-RU" smtClean="0"/>
              <a:t>26.08.2021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FC37F-FEFD-4FFC-8325-D20D0E70F7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6532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E5B73-1210-4B66-9634-C2BAA315578A}" type="datetimeFigureOut">
              <a:rPr lang="ru-RU" smtClean="0"/>
              <a:t>26.08.2021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FC37F-FEFD-4FFC-8325-D20D0E70F7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0399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E5B73-1210-4B66-9634-C2BAA315578A}" type="datetimeFigureOut">
              <a:rPr lang="ru-RU" smtClean="0"/>
              <a:t>26.08.2021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FC37F-FEFD-4FFC-8325-D20D0E70F7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61794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E5B73-1210-4B66-9634-C2BAA315578A}" type="datetimeFigureOut">
              <a:rPr lang="ru-RU" smtClean="0"/>
              <a:t>26.08.2021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FC37F-FEFD-4FFC-8325-D20D0E70F7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24454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E5B73-1210-4B66-9634-C2BAA315578A}" type="datetimeFigureOut">
              <a:rPr lang="ru-RU" smtClean="0"/>
              <a:t>26.08.2021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FC37F-FEFD-4FFC-8325-D20D0E70F7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88133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6E5B73-1210-4B66-9634-C2BAA315578A}" type="datetimeFigureOut">
              <a:rPr lang="ru-RU" smtClean="0"/>
              <a:t>26.08.2021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AFC37F-FEFD-4FFC-8325-D20D0E70F7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2603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97307"/>
            <a:ext cx="12192000" cy="865791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452883" y="2603798"/>
            <a:ext cx="510328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Tabiiy</a:t>
            </a:r>
            <a:r>
              <a:rPr lang="en-US" sz="6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fanlar</a:t>
            </a:r>
            <a:endParaRPr lang="ru-RU" sz="6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782937" y="3643951"/>
            <a:ext cx="25657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2-sinf</a:t>
            </a:r>
            <a:endParaRPr lang="ru-RU" sz="44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62740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-247650"/>
            <a:ext cx="12915900" cy="73342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87355" y="709684"/>
            <a:ext cx="99765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4400" b="1" smtClean="0">
                <a:solidFill>
                  <a:srgbClr val="FF0066"/>
                </a:solidFill>
                <a:latin typeface="+mj-lt"/>
              </a:rPr>
              <a:t>Meduzalar</a:t>
            </a:r>
            <a:endParaRPr lang="ru-RU" sz="4400" b="1" dirty="0">
              <a:solidFill>
                <a:srgbClr val="002060"/>
              </a:solidFill>
              <a:latin typeface="+mj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8739" y="2893324"/>
            <a:ext cx="6209722" cy="347880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9612" y="1849815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AU" sz="3200" b="1" dirty="0" err="1">
                <a:solidFill>
                  <a:srgbClr val="FF0066"/>
                </a:solidFill>
                <a:latin typeface="+mj-lt"/>
              </a:rPr>
              <a:t>Meduza</a:t>
            </a:r>
            <a:r>
              <a:rPr lang="en-AU" sz="3200" b="1" dirty="0">
                <a:solidFill>
                  <a:srgbClr val="FF0066"/>
                </a:solidFill>
                <a:latin typeface="+mj-lt"/>
              </a:rPr>
              <a:t> </a:t>
            </a:r>
            <a:r>
              <a:rPr lang="en-AU" sz="3200" dirty="0">
                <a:solidFill>
                  <a:srgbClr val="FF0066"/>
                </a:solidFill>
                <a:latin typeface="+mj-lt"/>
              </a:rPr>
              <a:t>– </a:t>
            </a:r>
            <a:r>
              <a:rPr lang="en-AU" sz="3200" dirty="0" err="1">
                <a:solidFill>
                  <a:srgbClr val="FF0066"/>
                </a:solidFill>
                <a:latin typeface="+mj-lt"/>
              </a:rPr>
              <a:t>suv</a:t>
            </a:r>
            <a:endParaRPr lang="en-AU" sz="3200" dirty="0">
              <a:solidFill>
                <a:srgbClr val="FF0066"/>
              </a:solidFill>
              <a:latin typeface="+mj-lt"/>
            </a:endParaRPr>
          </a:p>
          <a:p>
            <a:pPr algn="ctr"/>
            <a:r>
              <a:rPr lang="en-AU" sz="3200" dirty="0" err="1">
                <a:solidFill>
                  <a:srgbClr val="FF0066"/>
                </a:solidFill>
                <a:latin typeface="+mj-lt"/>
              </a:rPr>
              <a:t>hayvoni</a:t>
            </a:r>
            <a:r>
              <a:rPr lang="en-AU" sz="3200" dirty="0">
                <a:solidFill>
                  <a:srgbClr val="FF0066"/>
                </a:solidFill>
                <a:latin typeface="+mj-lt"/>
              </a:rPr>
              <a:t>. </a:t>
            </a:r>
            <a:r>
              <a:rPr lang="en-AU" sz="3200" dirty="0" err="1">
                <a:solidFill>
                  <a:srgbClr val="FF0066"/>
                </a:solidFill>
                <a:latin typeface="+mj-lt"/>
              </a:rPr>
              <a:t>Uning</a:t>
            </a:r>
            <a:r>
              <a:rPr lang="en-AU" sz="3200" dirty="0">
                <a:solidFill>
                  <a:srgbClr val="FF0066"/>
                </a:solidFill>
                <a:latin typeface="+mj-lt"/>
              </a:rPr>
              <a:t> </a:t>
            </a:r>
            <a:r>
              <a:rPr lang="en-AU" sz="3200" dirty="0" err="1">
                <a:solidFill>
                  <a:srgbClr val="FF0066"/>
                </a:solidFill>
                <a:latin typeface="+mj-lt"/>
              </a:rPr>
              <a:t>uzun</a:t>
            </a:r>
            <a:endParaRPr lang="en-AU" sz="3200" dirty="0">
              <a:solidFill>
                <a:srgbClr val="FF0066"/>
              </a:solidFill>
              <a:latin typeface="+mj-lt"/>
            </a:endParaRPr>
          </a:p>
          <a:p>
            <a:pPr algn="ctr"/>
            <a:r>
              <a:rPr lang="en-AU" sz="3200" dirty="0" err="1">
                <a:solidFill>
                  <a:srgbClr val="FF0066"/>
                </a:solidFill>
                <a:latin typeface="+mj-lt"/>
              </a:rPr>
              <a:t>paypaslagichlari</a:t>
            </a:r>
            <a:r>
              <a:rPr lang="en-AU" sz="3200" dirty="0">
                <a:solidFill>
                  <a:srgbClr val="FF0066"/>
                </a:solidFill>
                <a:latin typeface="+mj-lt"/>
              </a:rPr>
              <a:t> bor.</a:t>
            </a:r>
            <a:endParaRPr lang="ru-RU" sz="3200" dirty="0">
              <a:solidFill>
                <a:srgbClr val="FF0066"/>
              </a:solidFill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390020" y="3721768"/>
            <a:ext cx="19731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paypastlagichlari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1732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-247650"/>
            <a:ext cx="12915900" cy="73342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87355" y="709684"/>
            <a:ext cx="99765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002060"/>
                </a:solidFill>
                <a:latin typeface="+mj-lt"/>
              </a:rPr>
              <a:t>Mustaqil</a:t>
            </a:r>
            <a:r>
              <a:rPr lang="en-US" sz="4400" b="1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+mj-lt"/>
              </a:rPr>
              <a:t>topshiriq</a:t>
            </a:r>
            <a:r>
              <a:rPr lang="en-US" sz="4400" b="1" dirty="0" smtClean="0">
                <a:solidFill>
                  <a:srgbClr val="002060"/>
                </a:solidFill>
                <a:latin typeface="+mj-lt"/>
              </a:rPr>
              <a:t>:</a:t>
            </a:r>
            <a:endParaRPr lang="ru-RU" sz="4400" b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12757" y="1790128"/>
            <a:ext cx="80531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600" b="1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600" b="1" dirty="0" err="1" smtClean="0">
                <a:solidFill>
                  <a:srgbClr val="009900"/>
                </a:solidFill>
                <a:latin typeface="+mj-lt"/>
              </a:rPr>
              <a:t>Umurtqali</a:t>
            </a:r>
            <a:r>
              <a:rPr lang="en-US" sz="3600" b="1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600" b="1" dirty="0" err="1" smtClean="0">
                <a:solidFill>
                  <a:srgbClr val="009900"/>
                </a:solidFill>
                <a:latin typeface="+mj-lt"/>
              </a:rPr>
              <a:t>va</a:t>
            </a:r>
            <a:r>
              <a:rPr lang="en-US" sz="3600" b="1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600" b="1" dirty="0" err="1" smtClean="0">
                <a:solidFill>
                  <a:srgbClr val="009900"/>
                </a:solidFill>
                <a:latin typeface="+mj-lt"/>
              </a:rPr>
              <a:t>umrtqasiz</a:t>
            </a:r>
            <a:r>
              <a:rPr lang="en-US" sz="3600" b="1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600" b="1" dirty="0" err="1" smtClean="0">
                <a:solidFill>
                  <a:srgbClr val="009900"/>
                </a:solidFill>
                <a:latin typeface="+mj-lt"/>
              </a:rPr>
              <a:t>hayvonlarga</a:t>
            </a:r>
            <a:r>
              <a:rPr lang="en-US" sz="3600" b="1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600" b="1" dirty="0" err="1" smtClean="0">
                <a:solidFill>
                  <a:srgbClr val="009900"/>
                </a:solidFill>
                <a:latin typeface="+mj-lt"/>
              </a:rPr>
              <a:t>bir</a:t>
            </a:r>
            <a:r>
              <a:rPr lang="en-US" sz="3600" b="1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600" b="1" dirty="0" err="1" smtClean="0">
                <a:solidFill>
                  <a:srgbClr val="009900"/>
                </a:solidFill>
                <a:latin typeface="+mj-lt"/>
              </a:rPr>
              <a:t>qancha</a:t>
            </a:r>
            <a:r>
              <a:rPr lang="en-US" sz="3600" b="1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600" b="1" dirty="0" err="1" smtClean="0">
                <a:solidFill>
                  <a:srgbClr val="009900"/>
                </a:solidFill>
                <a:latin typeface="+mj-lt"/>
              </a:rPr>
              <a:t>misollar</a:t>
            </a:r>
            <a:r>
              <a:rPr lang="en-US" sz="3600" b="1" dirty="0" smtClean="0">
                <a:solidFill>
                  <a:srgbClr val="009900"/>
                </a:solidFill>
                <a:latin typeface="+mj-lt"/>
              </a:rPr>
              <a:t>  </a:t>
            </a:r>
            <a:r>
              <a:rPr lang="en-US" sz="3600" b="1" dirty="0" err="1" smtClean="0">
                <a:solidFill>
                  <a:srgbClr val="009900"/>
                </a:solidFill>
                <a:latin typeface="+mj-lt"/>
              </a:rPr>
              <a:t>yozing</a:t>
            </a:r>
            <a:r>
              <a:rPr lang="en-US" sz="3600" b="1" dirty="0" smtClean="0">
                <a:solidFill>
                  <a:srgbClr val="009900"/>
                </a:solidFill>
                <a:latin typeface="+mj-lt"/>
              </a:rPr>
              <a:t>.</a:t>
            </a:r>
            <a:endParaRPr lang="ru-RU" sz="3600" b="1" dirty="0">
              <a:solidFill>
                <a:srgbClr val="009900"/>
              </a:solidFill>
              <a:latin typeface="+mj-lt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3301459"/>
            <a:ext cx="6368716" cy="2954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636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97307"/>
            <a:ext cx="12192000" cy="865791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970663" y="2770495"/>
            <a:ext cx="6250674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5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sz="5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5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5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5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5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5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66031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2960" y="-2662960"/>
            <a:ext cx="6866080" cy="1219200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19867" y="1127690"/>
            <a:ext cx="7779225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500" b="1" dirty="0" err="1" smtClean="0">
                <a:solidFill>
                  <a:srgbClr val="FF0000"/>
                </a:solidFill>
                <a:latin typeface="+mj-lt"/>
              </a:rPr>
              <a:t>Mavzu</a:t>
            </a:r>
            <a:r>
              <a:rPr lang="en-US" sz="5500" b="1" dirty="0" smtClean="0">
                <a:solidFill>
                  <a:srgbClr val="FF0000"/>
                </a:solidFill>
                <a:latin typeface="+mj-lt"/>
              </a:rPr>
              <a:t>: </a:t>
            </a:r>
            <a:r>
              <a:rPr lang="en-AU" sz="5500" b="1" dirty="0" err="1" smtClean="0">
                <a:solidFill>
                  <a:srgbClr val="002060"/>
                </a:solidFill>
                <a:latin typeface="+mj-lt"/>
              </a:rPr>
              <a:t>Hayvonlarning</a:t>
            </a:r>
            <a:r>
              <a:rPr lang="en-AU" sz="5500" b="1" dirty="0" smtClean="0">
                <a:solidFill>
                  <a:srgbClr val="002060"/>
                </a:solidFill>
                <a:latin typeface="+mj-lt"/>
              </a:rPr>
              <a:t>  </a:t>
            </a:r>
            <a:r>
              <a:rPr lang="en-AU" sz="5500" b="1" dirty="0" err="1" smtClean="0">
                <a:solidFill>
                  <a:srgbClr val="002060"/>
                </a:solidFill>
                <a:latin typeface="+mj-lt"/>
              </a:rPr>
              <a:t>xilma-xilligi</a:t>
            </a:r>
            <a:r>
              <a:rPr lang="en-AU" sz="5500" b="1" dirty="0" smtClean="0">
                <a:solidFill>
                  <a:srgbClr val="002060"/>
                </a:solidFill>
                <a:latin typeface="+mj-lt"/>
              </a:rPr>
              <a:t> (26-bet)</a:t>
            </a:r>
            <a:endParaRPr lang="ru-RU" sz="5500" b="1" dirty="0">
              <a:solidFill>
                <a:srgbClr val="002060"/>
              </a:solidFill>
              <a:latin typeface="+mj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9874" y="2926076"/>
            <a:ext cx="7539218" cy="3037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629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-247650"/>
            <a:ext cx="12915900" cy="73342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40498" y="1558770"/>
            <a:ext cx="403778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02060"/>
                </a:solidFill>
                <a:latin typeface="+mj-lt"/>
              </a:rPr>
              <a:t>III bob</a:t>
            </a:r>
          </a:p>
          <a:p>
            <a:pPr algn="ctr"/>
            <a:r>
              <a:rPr lang="en-US" sz="4400" b="1" dirty="0" err="1" smtClean="0">
                <a:solidFill>
                  <a:srgbClr val="002060"/>
                </a:solidFill>
                <a:latin typeface="+mj-lt"/>
              </a:rPr>
              <a:t>Hayvonlar</a:t>
            </a:r>
            <a:endParaRPr lang="ru-RU" sz="4400" b="1" dirty="0">
              <a:solidFill>
                <a:srgbClr val="002060"/>
              </a:solidFill>
              <a:latin typeface="+mj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4583" y="1317427"/>
            <a:ext cx="8433439" cy="4821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577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-247650"/>
            <a:ext cx="12915900" cy="73342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87355" y="1179948"/>
            <a:ext cx="99765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002060"/>
                </a:solidFill>
                <a:latin typeface="+mj-lt"/>
              </a:rPr>
              <a:t>Hayvonlar</a:t>
            </a:r>
            <a:r>
              <a:rPr lang="en-US" sz="4400" b="1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+mj-lt"/>
              </a:rPr>
              <a:t>ikki</a:t>
            </a:r>
            <a:r>
              <a:rPr lang="en-US" sz="4400" b="1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+mj-lt"/>
              </a:rPr>
              <a:t>guruhga</a:t>
            </a:r>
            <a:r>
              <a:rPr lang="en-US" sz="4400" b="1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+mj-lt"/>
              </a:rPr>
              <a:t>bo‘linadi</a:t>
            </a:r>
            <a:endParaRPr lang="ru-RU" sz="4400" b="1" dirty="0">
              <a:solidFill>
                <a:srgbClr val="002060"/>
              </a:solidFill>
              <a:latin typeface="+mj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7399" y="2117809"/>
            <a:ext cx="9496425" cy="41624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326105" y="3421982"/>
            <a:ext cx="25667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2060"/>
                </a:solidFill>
                <a:latin typeface="+mj-lt"/>
              </a:rPr>
              <a:t>Umurtqali</a:t>
            </a:r>
            <a:r>
              <a:rPr lang="en-US" sz="3600" b="1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+mj-lt"/>
              </a:rPr>
              <a:t>hayvonlar</a:t>
            </a:r>
            <a:endParaRPr lang="ru-RU" sz="3600" b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178841" y="3376987"/>
            <a:ext cx="25667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+mj-lt"/>
              </a:rPr>
              <a:t>Umrtqasiz</a:t>
            </a:r>
            <a:r>
              <a:rPr lang="en-US" sz="3600" b="1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+mj-lt"/>
              </a:rPr>
              <a:t>hayvonlar</a:t>
            </a:r>
            <a:endParaRPr lang="ru-RU" sz="3600" b="1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80455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-247650"/>
            <a:ext cx="12915900" cy="73342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64523" y="668740"/>
            <a:ext cx="102767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3600" b="1" dirty="0" err="1">
                <a:solidFill>
                  <a:srgbClr val="7030A0"/>
                </a:solidFill>
                <a:latin typeface="+mj-lt"/>
              </a:rPr>
              <a:t>Hayvonlarni</a:t>
            </a:r>
            <a:r>
              <a:rPr lang="en-AU" sz="3600" b="1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AU" sz="3600" b="1" dirty="0" err="1">
                <a:solidFill>
                  <a:srgbClr val="7030A0"/>
                </a:solidFill>
                <a:latin typeface="+mj-lt"/>
              </a:rPr>
              <a:t>qanday</a:t>
            </a:r>
            <a:r>
              <a:rPr lang="en-AU" sz="3600" b="1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AU" sz="3600" b="1" dirty="0" err="1">
                <a:solidFill>
                  <a:srgbClr val="7030A0"/>
                </a:solidFill>
                <a:latin typeface="+mj-lt"/>
              </a:rPr>
              <a:t>guruhlarga</a:t>
            </a:r>
            <a:r>
              <a:rPr lang="en-AU" sz="3600" b="1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AU" sz="3600" b="1" dirty="0" err="1">
                <a:solidFill>
                  <a:srgbClr val="7030A0"/>
                </a:solidFill>
                <a:latin typeface="+mj-lt"/>
              </a:rPr>
              <a:t>ajratish</a:t>
            </a:r>
            <a:r>
              <a:rPr lang="en-AU" sz="3600" b="1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AU" sz="3600" b="1" dirty="0" err="1">
                <a:solidFill>
                  <a:srgbClr val="7030A0"/>
                </a:solidFill>
                <a:latin typeface="+mj-lt"/>
              </a:rPr>
              <a:t>mumkin</a:t>
            </a:r>
            <a:r>
              <a:rPr lang="en-AU" sz="3600" b="1" dirty="0">
                <a:solidFill>
                  <a:srgbClr val="7030A0"/>
                </a:solidFill>
                <a:latin typeface="+mj-lt"/>
              </a:rPr>
              <a:t>?</a:t>
            </a:r>
            <a:endParaRPr lang="ru-RU" sz="3600" b="1" dirty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91569" y="1357372"/>
            <a:ext cx="6096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AU" sz="3200" b="1" dirty="0" err="1" smtClean="0">
                <a:solidFill>
                  <a:srgbClr val="FF0000"/>
                </a:solidFill>
                <a:latin typeface="+mj-lt"/>
              </a:rPr>
              <a:t>Umurtqali</a:t>
            </a:r>
            <a:r>
              <a:rPr lang="en-AU" sz="3200" b="1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AU" sz="3200" b="1" dirty="0" err="1" smtClean="0">
                <a:solidFill>
                  <a:srgbClr val="FF0000"/>
                </a:solidFill>
                <a:latin typeface="+mj-lt"/>
              </a:rPr>
              <a:t>hayvonlar</a:t>
            </a:r>
            <a:endParaRPr lang="en-AU" sz="3200" b="1" dirty="0">
              <a:solidFill>
                <a:srgbClr val="FF0000"/>
              </a:solidFill>
              <a:latin typeface="+mj-lt"/>
            </a:endParaRPr>
          </a:p>
          <a:p>
            <a:pPr algn="ctr"/>
            <a:r>
              <a:rPr lang="en-AU" sz="3200" dirty="0" err="1">
                <a:solidFill>
                  <a:srgbClr val="009900"/>
                </a:solidFill>
                <a:latin typeface="+mj-lt"/>
              </a:rPr>
              <a:t>Umurtqali</a:t>
            </a:r>
            <a:r>
              <a:rPr lang="en-AU" sz="3200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AU" sz="3200" dirty="0" err="1">
                <a:solidFill>
                  <a:srgbClr val="009900"/>
                </a:solidFill>
                <a:latin typeface="+mj-lt"/>
              </a:rPr>
              <a:t>hayvonlar</a:t>
            </a:r>
            <a:r>
              <a:rPr lang="en-AU" sz="3200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AU" sz="3200" dirty="0" err="1">
                <a:solidFill>
                  <a:srgbClr val="009900"/>
                </a:solidFill>
                <a:latin typeface="+mj-lt"/>
              </a:rPr>
              <a:t>tayanch</a:t>
            </a:r>
            <a:r>
              <a:rPr lang="en-AU" sz="3200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AU" sz="3200" dirty="0" err="1">
                <a:solidFill>
                  <a:srgbClr val="009900"/>
                </a:solidFill>
                <a:latin typeface="+mj-lt"/>
              </a:rPr>
              <a:t>vazifasini</a:t>
            </a:r>
            <a:r>
              <a:rPr lang="en-AU" sz="3200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AU" sz="3200" dirty="0" err="1">
                <a:solidFill>
                  <a:srgbClr val="009900"/>
                </a:solidFill>
                <a:latin typeface="+mj-lt"/>
              </a:rPr>
              <a:t>bajaruvchi</a:t>
            </a:r>
            <a:endParaRPr lang="en-AU" sz="3200" dirty="0">
              <a:solidFill>
                <a:srgbClr val="009900"/>
              </a:solidFill>
              <a:latin typeface="+mj-lt"/>
            </a:endParaRPr>
          </a:p>
          <a:p>
            <a:pPr algn="ctr"/>
            <a:r>
              <a:rPr lang="en-AU" sz="3200" dirty="0" err="1">
                <a:solidFill>
                  <a:srgbClr val="009900"/>
                </a:solidFill>
                <a:latin typeface="+mj-lt"/>
              </a:rPr>
              <a:t>umurtqaga</a:t>
            </a:r>
            <a:r>
              <a:rPr lang="en-AU" sz="3200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AU" sz="3200" dirty="0" err="1">
                <a:solidFill>
                  <a:srgbClr val="009900"/>
                </a:solidFill>
                <a:latin typeface="+mj-lt"/>
              </a:rPr>
              <a:t>ega</a:t>
            </a:r>
            <a:r>
              <a:rPr lang="en-AU" sz="3200" dirty="0">
                <a:solidFill>
                  <a:srgbClr val="009900"/>
                </a:solidFill>
                <a:latin typeface="+mj-lt"/>
              </a:rPr>
              <a:t>.</a:t>
            </a:r>
            <a:endParaRPr lang="ru-RU" sz="3200" dirty="0">
              <a:solidFill>
                <a:srgbClr val="009900"/>
              </a:solidFill>
              <a:latin typeface="+mj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68119" y="2586960"/>
            <a:ext cx="6096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AU" sz="3200" b="1" dirty="0" err="1">
                <a:solidFill>
                  <a:srgbClr val="009900"/>
                </a:solidFill>
                <a:latin typeface="+mj-lt"/>
              </a:rPr>
              <a:t>Yo‘lbars</a:t>
            </a:r>
            <a:r>
              <a:rPr lang="en-AU" sz="3200" b="1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AU" sz="3200" b="1" dirty="0">
                <a:solidFill>
                  <a:schemeClr val="accent2"/>
                </a:solidFill>
                <a:latin typeface="+mj-lt"/>
              </a:rPr>
              <a:t>– </a:t>
            </a:r>
            <a:r>
              <a:rPr lang="en-AU" sz="3200" b="1" dirty="0" err="1">
                <a:solidFill>
                  <a:schemeClr val="accent2"/>
                </a:solidFill>
                <a:latin typeface="+mj-lt"/>
              </a:rPr>
              <a:t>sut</a:t>
            </a:r>
            <a:r>
              <a:rPr lang="en-AU" sz="3200" b="1" dirty="0">
                <a:solidFill>
                  <a:schemeClr val="accent2"/>
                </a:solidFill>
                <a:latin typeface="+mj-lt"/>
              </a:rPr>
              <a:t> </a:t>
            </a:r>
            <a:r>
              <a:rPr lang="en-AU" sz="3200" b="1" dirty="0" err="1">
                <a:solidFill>
                  <a:schemeClr val="accent2"/>
                </a:solidFill>
                <a:latin typeface="+mj-lt"/>
              </a:rPr>
              <a:t>emizuvchi</a:t>
            </a:r>
            <a:endParaRPr lang="en-AU" sz="3200" b="1" dirty="0">
              <a:solidFill>
                <a:schemeClr val="accent2"/>
              </a:solidFill>
              <a:latin typeface="+mj-lt"/>
            </a:endParaRPr>
          </a:p>
          <a:p>
            <a:pPr algn="ctr"/>
            <a:r>
              <a:rPr lang="en-AU" sz="3200" b="1" dirty="0" err="1">
                <a:solidFill>
                  <a:schemeClr val="accent2"/>
                </a:solidFill>
                <a:latin typeface="+mj-lt"/>
              </a:rPr>
              <a:t>hayvon</a:t>
            </a:r>
            <a:r>
              <a:rPr lang="en-AU" sz="3200" b="1" dirty="0">
                <a:solidFill>
                  <a:schemeClr val="accent2"/>
                </a:solidFill>
                <a:latin typeface="+mj-lt"/>
              </a:rPr>
              <a:t>. </a:t>
            </a:r>
            <a:r>
              <a:rPr lang="en-AU" sz="3200" b="1" dirty="0" err="1">
                <a:solidFill>
                  <a:schemeClr val="accent2"/>
                </a:solidFill>
                <a:latin typeface="+mj-lt"/>
              </a:rPr>
              <a:t>Sut</a:t>
            </a:r>
            <a:r>
              <a:rPr lang="en-AU" sz="3200" b="1" dirty="0">
                <a:solidFill>
                  <a:schemeClr val="accent2"/>
                </a:solidFill>
                <a:latin typeface="+mj-lt"/>
              </a:rPr>
              <a:t> </a:t>
            </a:r>
            <a:r>
              <a:rPr lang="en-AU" sz="3200" b="1" dirty="0" err="1">
                <a:solidFill>
                  <a:schemeClr val="accent2"/>
                </a:solidFill>
                <a:latin typeface="+mj-lt"/>
              </a:rPr>
              <a:t>emizuvchilar</a:t>
            </a:r>
            <a:endParaRPr lang="en-AU" sz="3200" b="1" dirty="0">
              <a:solidFill>
                <a:schemeClr val="accent2"/>
              </a:solidFill>
              <a:latin typeface="+mj-lt"/>
            </a:endParaRPr>
          </a:p>
          <a:p>
            <a:pPr algn="ctr"/>
            <a:r>
              <a:rPr lang="it-IT" sz="3200" b="1" dirty="0">
                <a:solidFill>
                  <a:schemeClr val="accent2"/>
                </a:solidFill>
                <a:latin typeface="+mj-lt"/>
              </a:rPr>
              <a:t>bolasini sut bilan boqadi. Ular</a:t>
            </a:r>
          </a:p>
          <a:p>
            <a:pPr algn="ctr"/>
            <a:r>
              <a:rPr lang="en-AU" sz="3200" b="1" dirty="0" err="1">
                <a:solidFill>
                  <a:schemeClr val="accent2"/>
                </a:solidFill>
                <a:latin typeface="+mj-lt"/>
              </a:rPr>
              <a:t>o‘pka</a:t>
            </a:r>
            <a:r>
              <a:rPr lang="en-AU" sz="3200" b="1" dirty="0">
                <a:solidFill>
                  <a:schemeClr val="accent2"/>
                </a:solidFill>
                <a:latin typeface="+mj-lt"/>
              </a:rPr>
              <a:t> </a:t>
            </a:r>
            <a:r>
              <a:rPr lang="en-AU" sz="3200" b="1" dirty="0" err="1">
                <a:solidFill>
                  <a:schemeClr val="accent2"/>
                </a:solidFill>
                <a:latin typeface="+mj-lt"/>
              </a:rPr>
              <a:t>bilan</a:t>
            </a:r>
            <a:r>
              <a:rPr lang="en-AU" sz="3200" b="1" dirty="0">
                <a:solidFill>
                  <a:schemeClr val="accent2"/>
                </a:solidFill>
                <a:latin typeface="+mj-lt"/>
              </a:rPr>
              <a:t> </a:t>
            </a:r>
            <a:r>
              <a:rPr lang="en-AU" sz="3200" b="1" dirty="0" err="1">
                <a:solidFill>
                  <a:schemeClr val="accent2"/>
                </a:solidFill>
                <a:latin typeface="+mj-lt"/>
              </a:rPr>
              <a:t>nafas</a:t>
            </a:r>
            <a:r>
              <a:rPr lang="en-AU" sz="3200" b="1" dirty="0">
                <a:solidFill>
                  <a:schemeClr val="accent2"/>
                </a:solidFill>
                <a:latin typeface="+mj-lt"/>
              </a:rPr>
              <a:t> </a:t>
            </a:r>
            <a:r>
              <a:rPr lang="en-AU" sz="3200" b="1" dirty="0" err="1">
                <a:solidFill>
                  <a:schemeClr val="accent2"/>
                </a:solidFill>
                <a:latin typeface="+mj-lt"/>
              </a:rPr>
              <a:t>oladi</a:t>
            </a:r>
            <a:r>
              <a:rPr lang="en-AU" sz="3200" b="1" dirty="0">
                <a:solidFill>
                  <a:schemeClr val="accent2"/>
                </a:solidFill>
                <a:latin typeface="+mj-lt"/>
              </a:rPr>
              <a:t>.</a:t>
            </a:r>
            <a:endParaRPr lang="ru-RU" sz="3200" b="1" dirty="0">
              <a:solidFill>
                <a:schemeClr val="accent2"/>
              </a:solidFill>
              <a:latin typeface="+mj-lt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2761" y="3681425"/>
            <a:ext cx="4313616" cy="2197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301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-247650"/>
            <a:ext cx="12915900" cy="73342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87355" y="650818"/>
            <a:ext cx="99765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4400" b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87355" y="708750"/>
            <a:ext cx="553644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AU" sz="3200" b="1" dirty="0" err="1">
                <a:solidFill>
                  <a:srgbClr val="7030A0"/>
                </a:solidFill>
                <a:latin typeface="+mj-lt"/>
              </a:rPr>
              <a:t>Delfin</a:t>
            </a:r>
            <a:r>
              <a:rPr lang="en-AU" sz="3200" b="1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AU" sz="3200" dirty="0">
                <a:solidFill>
                  <a:srgbClr val="7030A0"/>
                </a:solidFill>
                <a:latin typeface="+mj-lt"/>
              </a:rPr>
              <a:t>– </a:t>
            </a:r>
            <a:r>
              <a:rPr lang="en-AU" sz="3200" dirty="0" err="1">
                <a:solidFill>
                  <a:srgbClr val="7030A0"/>
                </a:solidFill>
                <a:latin typeface="+mj-lt"/>
              </a:rPr>
              <a:t>sut</a:t>
            </a:r>
            <a:r>
              <a:rPr lang="en-AU" sz="32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AU" sz="3200" dirty="0" err="1">
                <a:solidFill>
                  <a:srgbClr val="7030A0"/>
                </a:solidFill>
                <a:latin typeface="+mj-lt"/>
              </a:rPr>
              <a:t>emizuvchi</a:t>
            </a:r>
            <a:r>
              <a:rPr lang="en-AU" sz="32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AU" sz="3200" dirty="0" err="1">
                <a:solidFill>
                  <a:srgbClr val="7030A0"/>
                </a:solidFill>
                <a:latin typeface="+mj-lt"/>
              </a:rPr>
              <a:t>hayvon</a:t>
            </a:r>
            <a:r>
              <a:rPr lang="en-AU" sz="3200" dirty="0">
                <a:solidFill>
                  <a:srgbClr val="7030A0"/>
                </a:solidFill>
                <a:latin typeface="+mj-lt"/>
              </a:rPr>
              <a:t>. </a:t>
            </a:r>
            <a:r>
              <a:rPr lang="en-AU" sz="3200" dirty="0" err="1">
                <a:solidFill>
                  <a:srgbClr val="7030A0"/>
                </a:solidFill>
                <a:latin typeface="+mj-lt"/>
              </a:rPr>
              <a:t>Delfinning</a:t>
            </a:r>
            <a:r>
              <a:rPr lang="en-AU" sz="32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AU" sz="3200" dirty="0" err="1">
                <a:solidFill>
                  <a:srgbClr val="7030A0"/>
                </a:solidFill>
                <a:latin typeface="+mj-lt"/>
              </a:rPr>
              <a:t>oyoqlari</a:t>
            </a:r>
            <a:endParaRPr lang="en-AU" sz="3200" dirty="0">
              <a:solidFill>
                <a:srgbClr val="7030A0"/>
              </a:solidFill>
              <a:latin typeface="+mj-lt"/>
            </a:endParaRPr>
          </a:p>
          <a:p>
            <a:pPr algn="ctr"/>
            <a:r>
              <a:rPr lang="en-AU" sz="3200" dirty="0" err="1">
                <a:solidFill>
                  <a:srgbClr val="7030A0"/>
                </a:solidFill>
                <a:latin typeface="+mj-lt"/>
              </a:rPr>
              <a:t>suzgichga</a:t>
            </a:r>
            <a:r>
              <a:rPr lang="en-AU" sz="32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AU" sz="3200" dirty="0" err="1">
                <a:solidFill>
                  <a:srgbClr val="7030A0"/>
                </a:solidFill>
                <a:latin typeface="+mj-lt"/>
              </a:rPr>
              <a:t>aylangan</a:t>
            </a:r>
            <a:r>
              <a:rPr lang="en-AU" sz="3200" dirty="0">
                <a:solidFill>
                  <a:srgbClr val="7030A0"/>
                </a:solidFill>
                <a:latin typeface="+mj-lt"/>
              </a:rPr>
              <a:t>.</a:t>
            </a:r>
            <a:endParaRPr lang="ru-RU" sz="3200" dirty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74140" y="3984299"/>
            <a:ext cx="8115869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AU" sz="3200" b="1" dirty="0" err="1">
                <a:solidFill>
                  <a:srgbClr val="009900"/>
                </a:solidFill>
                <a:latin typeface="+mj-lt"/>
              </a:rPr>
              <a:t>Laylak</a:t>
            </a:r>
            <a:r>
              <a:rPr lang="en-AU" sz="3200" b="1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AU" sz="3200" dirty="0">
                <a:solidFill>
                  <a:srgbClr val="009900"/>
                </a:solidFill>
                <a:latin typeface="+mj-lt"/>
              </a:rPr>
              <a:t>– </a:t>
            </a:r>
            <a:r>
              <a:rPr lang="en-AU" sz="3200" dirty="0" err="1">
                <a:solidFill>
                  <a:srgbClr val="009900"/>
                </a:solidFill>
                <a:latin typeface="+mj-lt"/>
              </a:rPr>
              <a:t>qush</a:t>
            </a:r>
            <a:r>
              <a:rPr lang="en-AU" sz="3200" dirty="0">
                <a:solidFill>
                  <a:srgbClr val="009900"/>
                </a:solidFill>
                <a:latin typeface="+mj-lt"/>
              </a:rPr>
              <a:t>. </a:t>
            </a:r>
            <a:r>
              <a:rPr lang="en-AU" sz="3200" dirty="0" err="1">
                <a:solidFill>
                  <a:srgbClr val="009900"/>
                </a:solidFill>
                <a:latin typeface="+mj-lt"/>
              </a:rPr>
              <a:t>Qushlarning</a:t>
            </a:r>
            <a:r>
              <a:rPr lang="en-AU" sz="3200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AU" sz="3200" dirty="0" err="1">
                <a:solidFill>
                  <a:srgbClr val="009900"/>
                </a:solidFill>
                <a:latin typeface="+mj-lt"/>
              </a:rPr>
              <a:t>tanasi</a:t>
            </a:r>
            <a:endParaRPr lang="en-AU" sz="3200" dirty="0">
              <a:solidFill>
                <a:srgbClr val="009900"/>
              </a:solidFill>
              <a:latin typeface="+mj-lt"/>
            </a:endParaRPr>
          </a:p>
          <a:p>
            <a:pPr algn="ctr"/>
            <a:r>
              <a:rPr lang="en-AU" sz="3200" dirty="0">
                <a:solidFill>
                  <a:srgbClr val="009900"/>
                </a:solidFill>
                <a:latin typeface="+mj-lt"/>
              </a:rPr>
              <a:t>pat </a:t>
            </a:r>
            <a:r>
              <a:rPr lang="en-AU" sz="3200" dirty="0" err="1">
                <a:solidFill>
                  <a:srgbClr val="009900"/>
                </a:solidFill>
                <a:latin typeface="+mj-lt"/>
              </a:rPr>
              <a:t>bilan</a:t>
            </a:r>
            <a:r>
              <a:rPr lang="en-AU" sz="3200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AU" sz="3200" dirty="0" err="1">
                <a:solidFill>
                  <a:srgbClr val="009900"/>
                </a:solidFill>
                <a:latin typeface="+mj-lt"/>
              </a:rPr>
              <a:t>qoplangan</a:t>
            </a:r>
            <a:r>
              <a:rPr lang="en-AU" sz="3200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AU" sz="3200" dirty="0" err="1">
                <a:solidFill>
                  <a:srgbClr val="009900"/>
                </a:solidFill>
                <a:latin typeface="+mj-lt"/>
              </a:rPr>
              <a:t>bo‘ladi</a:t>
            </a:r>
            <a:r>
              <a:rPr lang="en-AU" sz="3200" dirty="0">
                <a:solidFill>
                  <a:srgbClr val="009900"/>
                </a:solidFill>
                <a:latin typeface="+mj-lt"/>
              </a:rPr>
              <a:t>. </a:t>
            </a:r>
            <a:r>
              <a:rPr lang="en-AU" sz="3200" dirty="0" err="1">
                <a:solidFill>
                  <a:srgbClr val="009900"/>
                </a:solidFill>
                <a:latin typeface="+mj-lt"/>
              </a:rPr>
              <a:t>Ular</a:t>
            </a:r>
            <a:r>
              <a:rPr lang="en-AU" sz="3200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AU" sz="3200" dirty="0" err="1">
                <a:solidFill>
                  <a:srgbClr val="009900"/>
                </a:solidFill>
                <a:latin typeface="+mj-lt"/>
              </a:rPr>
              <a:t>qanotlari</a:t>
            </a:r>
            <a:endParaRPr lang="en-AU" sz="3200" dirty="0">
              <a:solidFill>
                <a:srgbClr val="009900"/>
              </a:solidFill>
              <a:latin typeface="+mj-lt"/>
            </a:endParaRPr>
          </a:p>
          <a:p>
            <a:pPr algn="ctr"/>
            <a:r>
              <a:rPr lang="en-AU" sz="3200" dirty="0">
                <a:solidFill>
                  <a:srgbClr val="009900"/>
                </a:solidFill>
                <a:latin typeface="+mj-lt"/>
              </a:rPr>
              <a:t>va </a:t>
            </a:r>
            <a:r>
              <a:rPr lang="en-AU" sz="3200" dirty="0" err="1">
                <a:solidFill>
                  <a:srgbClr val="009900"/>
                </a:solidFill>
                <a:latin typeface="+mj-lt"/>
              </a:rPr>
              <a:t>oyoqlari</a:t>
            </a:r>
            <a:r>
              <a:rPr lang="en-AU" sz="3200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AU" sz="3200" dirty="0" err="1">
                <a:solidFill>
                  <a:srgbClr val="009900"/>
                </a:solidFill>
                <a:latin typeface="+mj-lt"/>
              </a:rPr>
              <a:t>yordamida</a:t>
            </a:r>
            <a:r>
              <a:rPr lang="en-AU" sz="3200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AU" sz="3200" dirty="0" err="1">
                <a:solidFill>
                  <a:srgbClr val="009900"/>
                </a:solidFill>
                <a:latin typeface="+mj-lt"/>
              </a:rPr>
              <a:t>harakat</a:t>
            </a:r>
            <a:r>
              <a:rPr lang="en-AU" sz="3200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AU" sz="3200" dirty="0" err="1">
                <a:solidFill>
                  <a:srgbClr val="009900"/>
                </a:solidFill>
                <a:latin typeface="+mj-lt"/>
              </a:rPr>
              <a:t>qiladi</a:t>
            </a:r>
            <a:r>
              <a:rPr lang="en-AU" sz="3200" dirty="0">
                <a:solidFill>
                  <a:srgbClr val="009900"/>
                </a:solidFill>
                <a:latin typeface="+mj-lt"/>
              </a:rPr>
              <a:t>.</a:t>
            </a:r>
          </a:p>
          <a:p>
            <a:pPr algn="ctr"/>
            <a:r>
              <a:rPr lang="en-AU" sz="3200" dirty="0" err="1">
                <a:solidFill>
                  <a:srgbClr val="009900"/>
                </a:solidFill>
                <a:latin typeface="+mj-lt"/>
              </a:rPr>
              <a:t>Qushlar</a:t>
            </a:r>
            <a:r>
              <a:rPr lang="en-AU" sz="3200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AU" sz="3200" dirty="0" err="1">
                <a:solidFill>
                  <a:srgbClr val="009900"/>
                </a:solidFill>
                <a:latin typeface="+mj-lt"/>
              </a:rPr>
              <a:t>tumshug‘i</a:t>
            </a:r>
            <a:r>
              <a:rPr lang="en-AU" sz="3200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AU" sz="3200" dirty="0" err="1">
                <a:solidFill>
                  <a:srgbClr val="009900"/>
                </a:solidFill>
                <a:latin typeface="+mj-lt"/>
              </a:rPr>
              <a:t>yordamida</a:t>
            </a:r>
            <a:r>
              <a:rPr lang="en-AU" sz="3200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AU" sz="3200" dirty="0" err="1">
                <a:solidFill>
                  <a:srgbClr val="009900"/>
                </a:solidFill>
                <a:latin typeface="+mj-lt"/>
              </a:rPr>
              <a:t>oziqlanadi</a:t>
            </a:r>
            <a:r>
              <a:rPr lang="en-AU" sz="3200" dirty="0">
                <a:solidFill>
                  <a:srgbClr val="009900"/>
                </a:solidFill>
                <a:latin typeface="+mj-lt"/>
              </a:rPr>
              <a:t>.</a:t>
            </a:r>
            <a:endParaRPr lang="ru-RU" sz="3200" dirty="0">
              <a:solidFill>
                <a:srgbClr val="009900"/>
              </a:solidFill>
              <a:latin typeface="+mj-lt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3797" y="785579"/>
            <a:ext cx="4118899" cy="245822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3359" y="3132195"/>
            <a:ext cx="2274827" cy="3100620"/>
          </a:xfrm>
          <a:prstGeom prst="rect">
            <a:avLst/>
          </a:prstGeom>
        </p:spPr>
      </p:pic>
      <p:sp>
        <p:nvSpPr>
          <p:cNvPr id="9" name="Облако 8"/>
          <p:cNvSpPr/>
          <p:nvPr/>
        </p:nvSpPr>
        <p:spPr>
          <a:xfrm rot="302628">
            <a:off x="3477843" y="2262628"/>
            <a:ext cx="3467439" cy="1752729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3335601" y="2446494"/>
            <a:ext cx="38538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ln/>
                <a:solidFill>
                  <a:srgbClr val="FF0066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lt"/>
              </a:rPr>
              <a:t>Delfin</a:t>
            </a:r>
            <a:r>
              <a:rPr lang="en-US" sz="2800" b="1" dirty="0">
                <a:ln/>
                <a:solidFill>
                  <a:srgbClr val="FF0066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lt"/>
              </a:rPr>
              <a:t> </a:t>
            </a:r>
            <a:r>
              <a:rPr lang="en-US" sz="2800" b="1" dirty="0" err="1" smtClean="0">
                <a:ln/>
                <a:solidFill>
                  <a:srgbClr val="FF0066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lt"/>
              </a:rPr>
              <a:t>yo‘lbars</a:t>
            </a:r>
            <a:r>
              <a:rPr lang="en-US" sz="2800" b="1" dirty="0" smtClean="0">
                <a:ln/>
                <a:solidFill>
                  <a:srgbClr val="FF0066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lt"/>
              </a:rPr>
              <a:t>-</a:t>
            </a:r>
          </a:p>
          <a:p>
            <a:pPr algn="ctr"/>
            <a:r>
              <a:rPr lang="en-US" sz="2800" b="1" dirty="0" err="1" smtClean="0">
                <a:ln/>
                <a:solidFill>
                  <a:srgbClr val="FF0066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lt"/>
              </a:rPr>
              <a:t>dan</a:t>
            </a:r>
            <a:r>
              <a:rPr lang="en-US" sz="2800" b="1" dirty="0" smtClean="0">
                <a:ln/>
                <a:solidFill>
                  <a:srgbClr val="FF0066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lt"/>
              </a:rPr>
              <a:t> </a:t>
            </a:r>
            <a:r>
              <a:rPr lang="en-US" sz="2800" b="1" dirty="0" err="1" smtClean="0">
                <a:ln/>
                <a:solidFill>
                  <a:srgbClr val="FF0066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lt"/>
              </a:rPr>
              <a:t>nimasi</a:t>
            </a:r>
            <a:r>
              <a:rPr lang="en-US" sz="2800" b="1" dirty="0" smtClean="0">
                <a:ln/>
                <a:solidFill>
                  <a:srgbClr val="FF0066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lt"/>
              </a:rPr>
              <a:t> </a:t>
            </a:r>
            <a:r>
              <a:rPr lang="en-US" sz="2800" b="1" dirty="0" err="1" smtClean="0">
                <a:ln/>
                <a:solidFill>
                  <a:srgbClr val="FF0066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lt"/>
              </a:rPr>
              <a:t>bilan</a:t>
            </a:r>
            <a:r>
              <a:rPr lang="en-US" sz="2800" b="1" dirty="0" smtClean="0">
                <a:ln/>
                <a:solidFill>
                  <a:srgbClr val="FF0066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lt"/>
              </a:rPr>
              <a:t> </a:t>
            </a:r>
            <a:r>
              <a:rPr lang="en-US" sz="2800" b="1" dirty="0" err="1">
                <a:ln/>
                <a:solidFill>
                  <a:srgbClr val="FF0066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lt"/>
              </a:rPr>
              <a:t>farqlanadi</a:t>
            </a:r>
            <a:r>
              <a:rPr lang="en-US" sz="2800" b="1" dirty="0">
                <a:ln/>
                <a:solidFill>
                  <a:srgbClr val="FF0066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lt"/>
              </a:rPr>
              <a:t>?</a:t>
            </a:r>
            <a:endParaRPr lang="ru-RU" sz="2800" b="1" dirty="0">
              <a:ln/>
              <a:solidFill>
                <a:srgbClr val="FF0066"/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84674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9" grpId="0" animBg="1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-247650"/>
            <a:ext cx="12915900" cy="733425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119116" y="810385"/>
            <a:ext cx="574570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AU" sz="3000" b="1" dirty="0" err="1">
                <a:solidFill>
                  <a:srgbClr val="663300"/>
                </a:solidFill>
                <a:latin typeface="+mj-lt"/>
              </a:rPr>
              <a:t>Timsoh</a:t>
            </a:r>
            <a:r>
              <a:rPr lang="en-AU" sz="3000" b="1" dirty="0">
                <a:solidFill>
                  <a:srgbClr val="663300"/>
                </a:solidFill>
                <a:latin typeface="+mj-lt"/>
              </a:rPr>
              <a:t> </a:t>
            </a:r>
            <a:r>
              <a:rPr lang="en-AU" sz="3000" dirty="0">
                <a:solidFill>
                  <a:srgbClr val="663300"/>
                </a:solidFill>
                <a:latin typeface="+mj-lt"/>
              </a:rPr>
              <a:t>– </a:t>
            </a:r>
            <a:r>
              <a:rPr lang="en-AU" sz="3000" dirty="0" err="1">
                <a:solidFill>
                  <a:srgbClr val="663300"/>
                </a:solidFill>
                <a:latin typeface="+mj-lt"/>
              </a:rPr>
              <a:t>sudralib</a:t>
            </a:r>
            <a:r>
              <a:rPr lang="en-AU" sz="3000" dirty="0">
                <a:solidFill>
                  <a:srgbClr val="663300"/>
                </a:solidFill>
                <a:latin typeface="+mj-lt"/>
              </a:rPr>
              <a:t> </a:t>
            </a:r>
            <a:r>
              <a:rPr lang="en-AU" sz="3000" dirty="0" err="1">
                <a:solidFill>
                  <a:srgbClr val="663300"/>
                </a:solidFill>
                <a:latin typeface="+mj-lt"/>
              </a:rPr>
              <a:t>yuruvchi</a:t>
            </a:r>
            <a:endParaRPr lang="en-AU" sz="3000" dirty="0">
              <a:solidFill>
                <a:srgbClr val="663300"/>
              </a:solidFill>
              <a:latin typeface="+mj-lt"/>
            </a:endParaRPr>
          </a:p>
          <a:p>
            <a:pPr algn="ctr"/>
            <a:r>
              <a:rPr lang="en-AU" sz="3000" dirty="0" err="1">
                <a:solidFill>
                  <a:srgbClr val="663300"/>
                </a:solidFill>
                <a:latin typeface="+mj-lt"/>
              </a:rPr>
              <a:t>hayvon</a:t>
            </a:r>
            <a:r>
              <a:rPr lang="en-AU" sz="3000" dirty="0">
                <a:solidFill>
                  <a:srgbClr val="663300"/>
                </a:solidFill>
                <a:latin typeface="+mj-lt"/>
              </a:rPr>
              <a:t>. </a:t>
            </a:r>
            <a:r>
              <a:rPr lang="en-AU" sz="3000" dirty="0" err="1">
                <a:solidFill>
                  <a:srgbClr val="663300"/>
                </a:solidFill>
                <a:latin typeface="+mj-lt"/>
              </a:rPr>
              <a:t>Timsohning</a:t>
            </a:r>
            <a:r>
              <a:rPr lang="en-AU" sz="3000" dirty="0">
                <a:solidFill>
                  <a:srgbClr val="663300"/>
                </a:solidFill>
                <a:latin typeface="+mj-lt"/>
              </a:rPr>
              <a:t> </a:t>
            </a:r>
            <a:r>
              <a:rPr lang="en-AU" sz="3000" dirty="0" err="1" smtClean="0">
                <a:solidFill>
                  <a:srgbClr val="663300"/>
                </a:solidFill>
                <a:latin typeface="+mj-lt"/>
              </a:rPr>
              <a:t>terisi</a:t>
            </a:r>
            <a:r>
              <a:rPr lang="en-AU" sz="3000" dirty="0" smtClean="0">
                <a:solidFill>
                  <a:srgbClr val="663300"/>
                </a:solidFill>
                <a:latin typeface="+mj-lt"/>
              </a:rPr>
              <a:t> </a:t>
            </a:r>
            <a:r>
              <a:rPr lang="en-AU" sz="3000" dirty="0" err="1" smtClean="0">
                <a:solidFill>
                  <a:srgbClr val="663300"/>
                </a:solidFill>
                <a:latin typeface="+mj-lt"/>
              </a:rPr>
              <a:t>qalin</a:t>
            </a:r>
            <a:r>
              <a:rPr lang="en-AU" sz="3000" dirty="0" smtClean="0">
                <a:solidFill>
                  <a:srgbClr val="663300"/>
                </a:solidFill>
                <a:latin typeface="+mj-lt"/>
              </a:rPr>
              <a:t> </a:t>
            </a:r>
          </a:p>
          <a:p>
            <a:pPr algn="ctr"/>
            <a:r>
              <a:rPr lang="en-AU" sz="3000" dirty="0" err="1" smtClean="0">
                <a:solidFill>
                  <a:srgbClr val="663300"/>
                </a:solidFill>
                <a:latin typeface="+mj-lt"/>
              </a:rPr>
              <a:t>tangachalar</a:t>
            </a:r>
            <a:r>
              <a:rPr lang="en-AU" sz="3000" dirty="0" smtClean="0">
                <a:solidFill>
                  <a:srgbClr val="663300"/>
                </a:solidFill>
                <a:latin typeface="+mj-lt"/>
              </a:rPr>
              <a:t> </a:t>
            </a:r>
            <a:r>
              <a:rPr lang="en-AU" sz="3000" dirty="0" err="1" smtClean="0">
                <a:solidFill>
                  <a:srgbClr val="663300"/>
                </a:solidFill>
                <a:latin typeface="+mj-lt"/>
              </a:rPr>
              <a:t>bilan</a:t>
            </a:r>
            <a:r>
              <a:rPr lang="en-AU" sz="3000" dirty="0" smtClean="0">
                <a:solidFill>
                  <a:srgbClr val="663300"/>
                </a:solidFill>
                <a:latin typeface="+mj-lt"/>
              </a:rPr>
              <a:t> </a:t>
            </a:r>
            <a:r>
              <a:rPr lang="en-AU" sz="3000" dirty="0" err="1" smtClean="0">
                <a:solidFill>
                  <a:srgbClr val="663300"/>
                </a:solidFill>
                <a:latin typeface="+mj-lt"/>
              </a:rPr>
              <a:t>himoyalangan</a:t>
            </a:r>
            <a:r>
              <a:rPr lang="en-AU" sz="3000" dirty="0">
                <a:solidFill>
                  <a:srgbClr val="663300"/>
                </a:solidFill>
                <a:latin typeface="+mj-lt"/>
              </a:rPr>
              <a:t>. U </a:t>
            </a:r>
            <a:r>
              <a:rPr lang="en-AU" sz="3000" dirty="0" err="1">
                <a:solidFill>
                  <a:srgbClr val="663300"/>
                </a:solidFill>
                <a:latin typeface="+mj-lt"/>
              </a:rPr>
              <a:t>o‘tkir</a:t>
            </a:r>
            <a:r>
              <a:rPr lang="en-AU" sz="3000" dirty="0">
                <a:solidFill>
                  <a:srgbClr val="663300"/>
                </a:solidFill>
                <a:latin typeface="+mj-lt"/>
              </a:rPr>
              <a:t> </a:t>
            </a:r>
            <a:r>
              <a:rPr lang="en-AU" sz="3000" dirty="0" err="1">
                <a:solidFill>
                  <a:srgbClr val="663300"/>
                </a:solidFill>
                <a:latin typeface="+mj-lt"/>
              </a:rPr>
              <a:t>tishlari</a:t>
            </a:r>
            <a:r>
              <a:rPr lang="en-AU" sz="3000" dirty="0">
                <a:solidFill>
                  <a:srgbClr val="663300"/>
                </a:solidFill>
                <a:latin typeface="+mj-lt"/>
              </a:rPr>
              <a:t> </a:t>
            </a:r>
            <a:r>
              <a:rPr lang="en-AU" sz="3000" dirty="0" err="1" smtClean="0">
                <a:solidFill>
                  <a:srgbClr val="663300"/>
                </a:solidFill>
                <a:latin typeface="+mj-lt"/>
              </a:rPr>
              <a:t>bilan</a:t>
            </a:r>
            <a:r>
              <a:rPr lang="en-AU" sz="3000" dirty="0" smtClean="0">
                <a:solidFill>
                  <a:srgbClr val="663300"/>
                </a:solidFill>
                <a:latin typeface="+mj-lt"/>
              </a:rPr>
              <a:t> </a:t>
            </a:r>
            <a:r>
              <a:rPr lang="en-AU" sz="3000" dirty="0" err="1" smtClean="0">
                <a:solidFill>
                  <a:srgbClr val="663300"/>
                </a:solidFill>
                <a:latin typeface="+mj-lt"/>
              </a:rPr>
              <a:t>o‘ljasini</a:t>
            </a:r>
            <a:r>
              <a:rPr lang="en-AU" sz="3000" dirty="0" smtClean="0">
                <a:solidFill>
                  <a:srgbClr val="663300"/>
                </a:solidFill>
                <a:latin typeface="+mj-lt"/>
              </a:rPr>
              <a:t> </a:t>
            </a:r>
            <a:r>
              <a:rPr lang="en-AU" sz="3000" dirty="0" err="1">
                <a:solidFill>
                  <a:srgbClr val="663300"/>
                </a:solidFill>
                <a:latin typeface="+mj-lt"/>
              </a:rPr>
              <a:t>tutadi</a:t>
            </a:r>
            <a:r>
              <a:rPr lang="en-AU" sz="3000" dirty="0">
                <a:solidFill>
                  <a:srgbClr val="663300"/>
                </a:solidFill>
                <a:latin typeface="+mj-lt"/>
              </a:rPr>
              <a:t>.</a:t>
            </a:r>
            <a:endParaRPr lang="ru-RU" sz="3000" dirty="0">
              <a:solidFill>
                <a:srgbClr val="663300"/>
              </a:solidFill>
              <a:latin typeface="+mj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91970" y="2978996"/>
            <a:ext cx="726188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AU" sz="3000" b="1" dirty="0" err="1">
                <a:solidFill>
                  <a:srgbClr val="009900"/>
                </a:solidFill>
                <a:latin typeface="+mj-lt"/>
              </a:rPr>
              <a:t>Baqa</a:t>
            </a:r>
            <a:r>
              <a:rPr lang="en-AU" sz="3000" b="1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AU" sz="3000" dirty="0">
                <a:solidFill>
                  <a:srgbClr val="009900"/>
                </a:solidFill>
                <a:latin typeface="+mj-lt"/>
              </a:rPr>
              <a:t>– </a:t>
            </a:r>
            <a:r>
              <a:rPr lang="en-AU" sz="3000" dirty="0" err="1">
                <a:solidFill>
                  <a:srgbClr val="009900"/>
                </a:solidFill>
                <a:latin typeface="+mj-lt"/>
              </a:rPr>
              <a:t>suvda</a:t>
            </a:r>
            <a:r>
              <a:rPr lang="en-AU" sz="3000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AU" sz="3000" dirty="0" err="1">
                <a:solidFill>
                  <a:srgbClr val="009900"/>
                </a:solidFill>
                <a:latin typeface="+mj-lt"/>
              </a:rPr>
              <a:t>va</a:t>
            </a:r>
            <a:r>
              <a:rPr lang="en-AU" sz="3000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AU" sz="3000" dirty="0" err="1" smtClean="0">
                <a:solidFill>
                  <a:srgbClr val="009900"/>
                </a:solidFill>
                <a:latin typeface="+mj-lt"/>
              </a:rPr>
              <a:t>quruqlikda</a:t>
            </a:r>
            <a:r>
              <a:rPr lang="en-AU" sz="3000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AU" sz="3000" dirty="0" err="1" smtClean="0">
                <a:solidFill>
                  <a:srgbClr val="009900"/>
                </a:solidFill>
                <a:latin typeface="+mj-lt"/>
              </a:rPr>
              <a:t>yashovchi</a:t>
            </a:r>
            <a:r>
              <a:rPr lang="en-AU" sz="30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AU" sz="3000" dirty="0" err="1">
                <a:solidFill>
                  <a:srgbClr val="009900"/>
                </a:solidFill>
                <a:latin typeface="+mj-lt"/>
              </a:rPr>
              <a:t>hayvon</a:t>
            </a:r>
            <a:r>
              <a:rPr lang="en-AU" sz="3000" dirty="0">
                <a:solidFill>
                  <a:srgbClr val="009900"/>
                </a:solidFill>
                <a:latin typeface="+mj-lt"/>
              </a:rPr>
              <a:t>. </a:t>
            </a:r>
            <a:r>
              <a:rPr lang="en-AU" sz="3000" dirty="0" err="1">
                <a:solidFill>
                  <a:srgbClr val="009900"/>
                </a:solidFill>
                <a:latin typeface="+mj-lt"/>
              </a:rPr>
              <a:t>Baqaning</a:t>
            </a:r>
            <a:r>
              <a:rPr lang="en-AU" sz="3000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AU" sz="3000" dirty="0" err="1" smtClean="0">
                <a:solidFill>
                  <a:srgbClr val="009900"/>
                </a:solidFill>
                <a:latin typeface="+mj-lt"/>
              </a:rPr>
              <a:t>terisi</a:t>
            </a:r>
            <a:r>
              <a:rPr lang="en-AU" sz="3000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AU" sz="3000" dirty="0" err="1" smtClean="0">
                <a:solidFill>
                  <a:srgbClr val="009900"/>
                </a:solidFill>
                <a:latin typeface="+mj-lt"/>
              </a:rPr>
              <a:t>yupqa</a:t>
            </a:r>
            <a:r>
              <a:rPr lang="en-AU" sz="3000" dirty="0">
                <a:solidFill>
                  <a:srgbClr val="009900"/>
                </a:solidFill>
                <a:latin typeface="+mj-lt"/>
              </a:rPr>
              <a:t>, </a:t>
            </a:r>
            <a:r>
              <a:rPr lang="en-AU" sz="3000" dirty="0" err="1">
                <a:solidFill>
                  <a:srgbClr val="009900"/>
                </a:solidFill>
                <a:latin typeface="+mj-lt"/>
              </a:rPr>
              <a:t>orqa</a:t>
            </a:r>
            <a:r>
              <a:rPr lang="en-AU" sz="3000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AU" sz="3000" dirty="0" err="1" smtClean="0">
                <a:solidFill>
                  <a:srgbClr val="009900"/>
                </a:solidFill>
                <a:latin typeface="+mj-lt"/>
              </a:rPr>
              <a:t>oyoq</a:t>
            </a:r>
            <a:r>
              <a:rPr lang="en-AU" sz="3000" dirty="0" smtClean="0">
                <a:solidFill>
                  <a:srgbClr val="009900"/>
                </a:solidFill>
                <a:latin typeface="+mj-lt"/>
              </a:rPr>
              <a:t>-</a:t>
            </a:r>
          </a:p>
          <a:p>
            <a:pPr algn="ctr"/>
            <a:r>
              <a:rPr lang="en-AU" sz="3000" dirty="0" err="1" smtClean="0">
                <a:solidFill>
                  <a:srgbClr val="009900"/>
                </a:solidFill>
                <a:latin typeface="+mj-lt"/>
              </a:rPr>
              <a:t>lari</a:t>
            </a:r>
            <a:r>
              <a:rPr lang="en-AU" sz="30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AU" sz="3000" dirty="0" err="1">
                <a:solidFill>
                  <a:srgbClr val="009900"/>
                </a:solidFill>
                <a:latin typeface="+mj-lt"/>
              </a:rPr>
              <a:t>uzuni</a:t>
            </a:r>
            <a:r>
              <a:rPr lang="en-AU" sz="3000" dirty="0">
                <a:solidFill>
                  <a:srgbClr val="009900"/>
                </a:solidFill>
                <a:latin typeface="+mj-lt"/>
              </a:rPr>
              <a:t>. </a:t>
            </a:r>
            <a:r>
              <a:rPr lang="en-AU" sz="3000" dirty="0" smtClean="0">
                <a:solidFill>
                  <a:srgbClr val="009900"/>
                </a:solidFill>
                <a:latin typeface="+mj-lt"/>
              </a:rPr>
              <a:t>U </a:t>
            </a:r>
            <a:r>
              <a:rPr lang="en-AU" sz="3000" dirty="0" err="1" smtClean="0">
                <a:solidFill>
                  <a:srgbClr val="009900"/>
                </a:solidFill>
                <a:latin typeface="+mj-lt"/>
              </a:rPr>
              <a:t>sakrab</a:t>
            </a:r>
            <a:r>
              <a:rPr lang="en-AU" sz="30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AU" sz="3000" dirty="0" err="1">
                <a:solidFill>
                  <a:srgbClr val="009900"/>
                </a:solidFill>
                <a:latin typeface="+mj-lt"/>
              </a:rPr>
              <a:t>harakatlanadi</a:t>
            </a:r>
            <a:r>
              <a:rPr lang="en-AU" sz="3000" dirty="0">
                <a:solidFill>
                  <a:srgbClr val="009900"/>
                </a:solidFill>
                <a:latin typeface="+mj-lt"/>
              </a:rPr>
              <a:t>. </a:t>
            </a:r>
            <a:r>
              <a:rPr lang="en-AU" sz="3000" dirty="0" err="1">
                <a:solidFill>
                  <a:srgbClr val="009900"/>
                </a:solidFill>
                <a:latin typeface="+mj-lt"/>
              </a:rPr>
              <a:t>Baqa</a:t>
            </a:r>
            <a:r>
              <a:rPr lang="en-AU" sz="3000" dirty="0">
                <a:solidFill>
                  <a:srgbClr val="009900"/>
                </a:solidFill>
                <a:latin typeface="+mj-lt"/>
              </a:rPr>
              <a:t> </a:t>
            </a:r>
            <a:endParaRPr lang="en-AU" sz="3000" dirty="0" smtClean="0">
              <a:solidFill>
                <a:srgbClr val="009900"/>
              </a:solidFill>
              <a:latin typeface="+mj-lt"/>
            </a:endParaRPr>
          </a:p>
          <a:p>
            <a:pPr algn="ctr"/>
            <a:r>
              <a:rPr lang="en-AU" sz="3000" dirty="0" err="1" smtClean="0">
                <a:solidFill>
                  <a:srgbClr val="009900"/>
                </a:solidFill>
                <a:latin typeface="+mj-lt"/>
              </a:rPr>
              <a:t>uzun</a:t>
            </a:r>
            <a:r>
              <a:rPr lang="en-AU" sz="30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AU" sz="3000" dirty="0" err="1" smtClean="0">
                <a:solidFill>
                  <a:srgbClr val="009900"/>
                </a:solidFill>
                <a:latin typeface="+mj-lt"/>
              </a:rPr>
              <a:t>tili</a:t>
            </a:r>
            <a:r>
              <a:rPr lang="en-AU" sz="30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AU" sz="3000" dirty="0" err="1" smtClean="0">
                <a:solidFill>
                  <a:srgbClr val="009900"/>
                </a:solidFill>
                <a:latin typeface="+mj-lt"/>
              </a:rPr>
              <a:t>yordamida</a:t>
            </a:r>
            <a:r>
              <a:rPr lang="en-AU" sz="30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AU" sz="3000" dirty="0" err="1">
                <a:solidFill>
                  <a:srgbClr val="009900"/>
                </a:solidFill>
                <a:latin typeface="+mj-lt"/>
              </a:rPr>
              <a:t>hasharotlarni</a:t>
            </a:r>
            <a:r>
              <a:rPr lang="en-AU" sz="3000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AU" sz="3000" dirty="0" err="1">
                <a:solidFill>
                  <a:srgbClr val="009900"/>
                </a:solidFill>
                <a:latin typeface="+mj-lt"/>
              </a:rPr>
              <a:t>tutadi</a:t>
            </a:r>
            <a:r>
              <a:rPr lang="en-AU" sz="3000" dirty="0">
                <a:solidFill>
                  <a:srgbClr val="009900"/>
                </a:solidFill>
                <a:latin typeface="+mj-lt"/>
              </a:rPr>
              <a:t>.</a:t>
            </a:r>
            <a:endParaRPr lang="ru-RU" sz="3000" dirty="0">
              <a:solidFill>
                <a:srgbClr val="009900"/>
              </a:solidFill>
              <a:latin typeface="+mj-lt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503" y="3001464"/>
            <a:ext cx="2554546" cy="255454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6264" y="575254"/>
            <a:ext cx="3585462" cy="2686654"/>
          </a:xfrm>
          <a:prstGeom prst="rect">
            <a:avLst/>
          </a:prstGeom>
        </p:spPr>
      </p:pic>
      <p:sp>
        <p:nvSpPr>
          <p:cNvPr id="7" name="Блок-схема: сохраненные данные 6"/>
          <p:cNvSpPr/>
          <p:nvPr/>
        </p:nvSpPr>
        <p:spPr>
          <a:xfrm>
            <a:off x="4781298" y="4937494"/>
            <a:ext cx="4349931" cy="1288927"/>
          </a:xfrm>
          <a:prstGeom prst="flowChartOnlineStorag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8510743" y="5031347"/>
            <a:ext cx="1240972" cy="1095134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4812496" y="4887745"/>
            <a:ext cx="431873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2800" dirty="0" smtClean="0">
                <a:solidFill>
                  <a:srgbClr val="7030A0"/>
                </a:solidFill>
                <a:latin typeface="+mj-lt"/>
              </a:rPr>
              <a:t>   </a:t>
            </a:r>
            <a:r>
              <a:rPr lang="en-US" sz="2800" dirty="0" err="1" smtClean="0">
                <a:solidFill>
                  <a:srgbClr val="7030A0"/>
                </a:solidFill>
                <a:latin typeface="+mj-lt"/>
              </a:rPr>
              <a:t>Timsoh</a:t>
            </a:r>
            <a:r>
              <a:rPr lang="en-US" sz="2800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+mj-lt"/>
              </a:rPr>
              <a:t>qaysi</a:t>
            </a:r>
            <a:r>
              <a:rPr lang="en-US" sz="28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+mj-lt"/>
              </a:rPr>
              <a:t>xususi</a:t>
            </a:r>
            <a:r>
              <a:rPr lang="en-US" sz="2800" dirty="0" smtClean="0">
                <a:solidFill>
                  <a:srgbClr val="7030A0"/>
                </a:solidFill>
                <a:latin typeface="+mj-lt"/>
              </a:rPr>
              <a:t>-</a:t>
            </a:r>
          </a:p>
          <a:p>
            <a:r>
              <a:rPr lang="en-US" sz="2800" dirty="0" err="1" smtClean="0">
                <a:solidFill>
                  <a:srgbClr val="7030A0"/>
                </a:solidFill>
                <a:latin typeface="+mj-lt"/>
              </a:rPr>
              <a:t>yati</a:t>
            </a:r>
            <a:r>
              <a:rPr lang="en-US" sz="2800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+mj-lt"/>
              </a:rPr>
              <a:t>bilan</a:t>
            </a:r>
            <a:r>
              <a:rPr lang="en-US" sz="2800" dirty="0">
                <a:solidFill>
                  <a:srgbClr val="7030A0"/>
                </a:solidFill>
                <a:latin typeface="+mj-lt"/>
              </a:rPr>
              <a:t> </a:t>
            </a:r>
            <a:r>
              <a:rPr lang="it-IT" sz="2800" dirty="0" smtClean="0">
                <a:solidFill>
                  <a:srgbClr val="7030A0"/>
                </a:solidFill>
                <a:latin typeface="+mj-lt"/>
              </a:rPr>
              <a:t>baqaga o‘x-</a:t>
            </a:r>
          </a:p>
          <a:p>
            <a:r>
              <a:rPr lang="it-IT" sz="2800" dirty="0">
                <a:solidFill>
                  <a:srgbClr val="7030A0"/>
                </a:solidFill>
                <a:latin typeface="+mj-lt"/>
              </a:rPr>
              <a:t> </a:t>
            </a:r>
            <a:r>
              <a:rPr lang="it-IT" sz="2800" dirty="0" smtClean="0">
                <a:solidFill>
                  <a:srgbClr val="7030A0"/>
                </a:solidFill>
                <a:latin typeface="+mj-lt"/>
              </a:rPr>
              <a:t>   shaydi va </a:t>
            </a:r>
            <a:r>
              <a:rPr lang="it-IT" sz="2800" dirty="0">
                <a:solidFill>
                  <a:srgbClr val="7030A0"/>
                </a:solidFill>
                <a:latin typeface="+mj-lt"/>
              </a:rPr>
              <a:t>farq qiladi?</a:t>
            </a:r>
            <a:endParaRPr lang="ru-RU" sz="2800" dirty="0">
              <a:solidFill>
                <a:srgbClr val="7030A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84944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 animBg="1"/>
      <p:bldP spid="8" grpId="0" animBg="1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-247650"/>
            <a:ext cx="12915900" cy="733425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187355" y="1158283"/>
            <a:ext cx="6096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AU" sz="3200" b="1" dirty="0" err="1">
                <a:solidFill>
                  <a:srgbClr val="FF0066"/>
                </a:solidFill>
                <a:latin typeface="+mj-lt"/>
              </a:rPr>
              <a:t>Losos</a:t>
            </a:r>
            <a:r>
              <a:rPr lang="en-AU" sz="3200" b="1" dirty="0">
                <a:solidFill>
                  <a:srgbClr val="FF0066"/>
                </a:solidFill>
                <a:latin typeface="+mj-lt"/>
              </a:rPr>
              <a:t> </a:t>
            </a:r>
            <a:r>
              <a:rPr lang="en-AU" sz="3200" dirty="0">
                <a:solidFill>
                  <a:srgbClr val="FF0066"/>
                </a:solidFill>
                <a:latin typeface="+mj-lt"/>
              </a:rPr>
              <a:t>– </a:t>
            </a:r>
            <a:r>
              <a:rPr lang="en-AU" sz="3200" dirty="0" err="1">
                <a:solidFill>
                  <a:srgbClr val="FF0066"/>
                </a:solidFill>
                <a:latin typeface="+mj-lt"/>
              </a:rPr>
              <a:t>baliq</a:t>
            </a:r>
            <a:r>
              <a:rPr lang="en-AU" sz="3200" dirty="0">
                <a:solidFill>
                  <a:srgbClr val="FF0066"/>
                </a:solidFill>
                <a:latin typeface="+mj-lt"/>
              </a:rPr>
              <a:t>. </a:t>
            </a:r>
            <a:r>
              <a:rPr lang="en-AU" sz="3200" dirty="0" err="1">
                <a:solidFill>
                  <a:srgbClr val="FF0066"/>
                </a:solidFill>
                <a:latin typeface="+mj-lt"/>
              </a:rPr>
              <a:t>Baliqlar</a:t>
            </a:r>
            <a:r>
              <a:rPr lang="en-AU" sz="3200" dirty="0">
                <a:solidFill>
                  <a:srgbClr val="FF0066"/>
                </a:solidFill>
                <a:latin typeface="+mj-lt"/>
              </a:rPr>
              <a:t> </a:t>
            </a:r>
            <a:r>
              <a:rPr lang="en-AU" sz="3200" dirty="0" err="1">
                <a:solidFill>
                  <a:srgbClr val="FF0066"/>
                </a:solidFill>
                <a:latin typeface="+mj-lt"/>
              </a:rPr>
              <a:t>jabralari</a:t>
            </a:r>
            <a:endParaRPr lang="en-AU" sz="3200" dirty="0">
              <a:solidFill>
                <a:srgbClr val="FF0066"/>
              </a:solidFill>
              <a:latin typeface="+mj-lt"/>
            </a:endParaRPr>
          </a:p>
          <a:p>
            <a:pPr algn="ctr"/>
            <a:r>
              <a:rPr lang="en-AU" sz="3200" dirty="0" err="1">
                <a:solidFill>
                  <a:srgbClr val="FF0066"/>
                </a:solidFill>
                <a:latin typeface="+mj-lt"/>
              </a:rPr>
              <a:t>yordamida</a:t>
            </a:r>
            <a:r>
              <a:rPr lang="en-AU" sz="3200" dirty="0">
                <a:solidFill>
                  <a:srgbClr val="FF0066"/>
                </a:solidFill>
                <a:latin typeface="+mj-lt"/>
              </a:rPr>
              <a:t> </a:t>
            </a:r>
            <a:r>
              <a:rPr lang="en-AU" sz="3200" dirty="0" err="1">
                <a:solidFill>
                  <a:srgbClr val="FF0066"/>
                </a:solidFill>
                <a:latin typeface="+mj-lt"/>
              </a:rPr>
              <a:t>nafas</a:t>
            </a:r>
            <a:r>
              <a:rPr lang="en-AU" sz="3200" dirty="0">
                <a:solidFill>
                  <a:srgbClr val="FF0066"/>
                </a:solidFill>
                <a:latin typeface="+mj-lt"/>
              </a:rPr>
              <a:t> </a:t>
            </a:r>
            <a:r>
              <a:rPr lang="en-AU" sz="3200" dirty="0" err="1">
                <a:solidFill>
                  <a:srgbClr val="FF0066"/>
                </a:solidFill>
                <a:latin typeface="+mj-lt"/>
              </a:rPr>
              <a:t>oladi</a:t>
            </a:r>
            <a:r>
              <a:rPr lang="en-AU" sz="3200" dirty="0">
                <a:solidFill>
                  <a:srgbClr val="FF0066"/>
                </a:solidFill>
                <a:latin typeface="+mj-lt"/>
              </a:rPr>
              <a:t>, </a:t>
            </a:r>
            <a:r>
              <a:rPr lang="en-AU" sz="3200" dirty="0" err="1">
                <a:solidFill>
                  <a:srgbClr val="FF0066"/>
                </a:solidFill>
                <a:latin typeface="+mj-lt"/>
              </a:rPr>
              <a:t>suzgichlari</a:t>
            </a:r>
            <a:endParaRPr lang="en-AU" sz="3200" dirty="0">
              <a:solidFill>
                <a:srgbClr val="FF0066"/>
              </a:solidFill>
              <a:latin typeface="+mj-lt"/>
            </a:endParaRPr>
          </a:p>
          <a:p>
            <a:pPr algn="ctr"/>
            <a:r>
              <a:rPr lang="en-AU" sz="3200" dirty="0" err="1">
                <a:solidFill>
                  <a:srgbClr val="FF0066"/>
                </a:solidFill>
                <a:latin typeface="+mj-lt"/>
              </a:rPr>
              <a:t>yordamida</a:t>
            </a:r>
            <a:r>
              <a:rPr lang="en-AU" sz="3200" dirty="0">
                <a:solidFill>
                  <a:srgbClr val="FF0066"/>
                </a:solidFill>
                <a:latin typeface="+mj-lt"/>
              </a:rPr>
              <a:t> </a:t>
            </a:r>
            <a:r>
              <a:rPr lang="en-AU" sz="3200" dirty="0" err="1">
                <a:solidFill>
                  <a:srgbClr val="FF0066"/>
                </a:solidFill>
                <a:latin typeface="+mj-lt"/>
              </a:rPr>
              <a:t>harakatlanadi</a:t>
            </a:r>
            <a:r>
              <a:rPr lang="en-AU" sz="3200" dirty="0">
                <a:solidFill>
                  <a:srgbClr val="FF0066"/>
                </a:solidFill>
                <a:latin typeface="+mj-lt"/>
              </a:rPr>
              <a:t>. </a:t>
            </a:r>
            <a:r>
              <a:rPr lang="en-AU" sz="3200" dirty="0" err="1">
                <a:solidFill>
                  <a:srgbClr val="FF0066"/>
                </a:solidFill>
                <a:latin typeface="+mj-lt"/>
              </a:rPr>
              <a:t>Baliqlar</a:t>
            </a:r>
            <a:endParaRPr lang="en-AU" sz="3200" dirty="0">
              <a:solidFill>
                <a:srgbClr val="FF0066"/>
              </a:solidFill>
              <a:latin typeface="+mj-lt"/>
            </a:endParaRPr>
          </a:p>
          <a:p>
            <a:pPr algn="ctr"/>
            <a:r>
              <a:rPr lang="en-AU" sz="3200" dirty="0" err="1">
                <a:solidFill>
                  <a:srgbClr val="FF0066"/>
                </a:solidFill>
                <a:latin typeface="+mj-lt"/>
              </a:rPr>
              <a:t>tanasi</a:t>
            </a:r>
            <a:r>
              <a:rPr lang="en-AU" sz="3200" dirty="0">
                <a:solidFill>
                  <a:srgbClr val="FF0066"/>
                </a:solidFill>
                <a:latin typeface="+mj-lt"/>
              </a:rPr>
              <a:t> </a:t>
            </a:r>
            <a:r>
              <a:rPr lang="en-AU" sz="3200" dirty="0" err="1">
                <a:solidFill>
                  <a:srgbClr val="FF0066"/>
                </a:solidFill>
                <a:latin typeface="+mj-lt"/>
              </a:rPr>
              <a:t>tangachalar</a:t>
            </a:r>
            <a:r>
              <a:rPr lang="en-AU" sz="3200" dirty="0">
                <a:solidFill>
                  <a:srgbClr val="FF0066"/>
                </a:solidFill>
                <a:latin typeface="+mj-lt"/>
              </a:rPr>
              <a:t> </a:t>
            </a:r>
            <a:r>
              <a:rPr lang="en-AU" sz="3200" dirty="0" err="1">
                <a:solidFill>
                  <a:srgbClr val="FF0066"/>
                </a:solidFill>
                <a:latin typeface="+mj-lt"/>
              </a:rPr>
              <a:t>bilan</a:t>
            </a:r>
            <a:r>
              <a:rPr lang="en-AU" sz="3200" dirty="0">
                <a:solidFill>
                  <a:srgbClr val="FF0066"/>
                </a:solidFill>
                <a:latin typeface="+mj-lt"/>
              </a:rPr>
              <a:t> </a:t>
            </a:r>
            <a:r>
              <a:rPr lang="en-AU" sz="3200" dirty="0" err="1">
                <a:solidFill>
                  <a:srgbClr val="FF0066"/>
                </a:solidFill>
                <a:latin typeface="+mj-lt"/>
              </a:rPr>
              <a:t>qoplangan</a:t>
            </a:r>
            <a:r>
              <a:rPr lang="en-AU" sz="3200" dirty="0">
                <a:solidFill>
                  <a:srgbClr val="FF0066"/>
                </a:solidFill>
                <a:latin typeface="+mj-lt"/>
              </a:rPr>
              <a:t>.</a:t>
            </a:r>
            <a:endParaRPr lang="ru-RU" sz="3200" dirty="0">
              <a:solidFill>
                <a:srgbClr val="FF0066"/>
              </a:solidFill>
              <a:latin typeface="+mj-lt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1907" y="984305"/>
            <a:ext cx="3773448" cy="243517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699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1777" y="3220386"/>
            <a:ext cx="6828446" cy="360830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071687" y="4270561"/>
            <a:ext cx="401052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solidFill>
                  <a:srgbClr val="7030A0"/>
                </a:solidFill>
                <a:latin typeface="+mj-lt"/>
              </a:rPr>
              <a:t>Baliqlarning</a:t>
            </a:r>
            <a:r>
              <a:rPr lang="en-US" sz="28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+mj-lt"/>
              </a:rPr>
              <a:t>tanga</a:t>
            </a:r>
            <a:r>
              <a:rPr lang="en-US" sz="2800" dirty="0" smtClean="0">
                <a:solidFill>
                  <a:srgbClr val="7030A0"/>
                </a:solidFill>
                <a:latin typeface="+mj-lt"/>
              </a:rPr>
              <a:t>-</a:t>
            </a:r>
          </a:p>
          <a:p>
            <a:pPr algn="ctr"/>
            <a:r>
              <a:rPr lang="en-US" sz="2800" dirty="0" err="1" smtClean="0">
                <a:solidFill>
                  <a:srgbClr val="7030A0"/>
                </a:solidFill>
                <a:latin typeface="+mj-lt"/>
              </a:rPr>
              <a:t>chalari</a:t>
            </a:r>
            <a:r>
              <a:rPr lang="en-US" sz="2800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+mj-lt"/>
              </a:rPr>
              <a:t>qanday</a:t>
            </a:r>
            <a:endParaRPr lang="en-US" sz="2800" dirty="0">
              <a:solidFill>
                <a:srgbClr val="7030A0"/>
              </a:solidFill>
              <a:latin typeface="+mj-lt"/>
            </a:endParaRPr>
          </a:p>
          <a:p>
            <a:pPr algn="ctr"/>
            <a:r>
              <a:rPr lang="en-US" sz="2800" dirty="0" err="1">
                <a:solidFill>
                  <a:srgbClr val="7030A0"/>
                </a:solidFill>
                <a:latin typeface="+mj-lt"/>
              </a:rPr>
              <a:t>vazifani</a:t>
            </a:r>
            <a:r>
              <a:rPr lang="en-US" sz="28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+mj-lt"/>
              </a:rPr>
              <a:t>bajaradi</a:t>
            </a:r>
            <a:r>
              <a:rPr lang="en-US" sz="2800" dirty="0">
                <a:solidFill>
                  <a:srgbClr val="7030A0"/>
                </a:solidFill>
                <a:latin typeface="+mj-lt"/>
              </a:rPr>
              <a:t>?</a:t>
            </a:r>
            <a:endParaRPr lang="ru-RU" sz="2800" dirty="0">
              <a:solidFill>
                <a:srgbClr val="7030A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59040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-247650"/>
            <a:ext cx="12915900" cy="73342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87355" y="709684"/>
            <a:ext cx="99765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4000" b="1" dirty="0" err="1" smtClean="0">
                <a:solidFill>
                  <a:srgbClr val="7030A0"/>
                </a:solidFill>
                <a:latin typeface="+mj-lt"/>
              </a:rPr>
              <a:t>Umurtqasiz</a:t>
            </a:r>
            <a:r>
              <a:rPr lang="en-AU" sz="4000" b="1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AU" sz="4000" b="1" dirty="0" err="1" smtClean="0">
                <a:solidFill>
                  <a:srgbClr val="7030A0"/>
                </a:solidFill>
                <a:latin typeface="+mj-lt"/>
              </a:rPr>
              <a:t>hayvonlar</a:t>
            </a:r>
            <a:endParaRPr lang="ru-RU" sz="8000" b="1" dirty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05803" y="1516628"/>
            <a:ext cx="6096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AU" sz="2800" dirty="0" err="1">
                <a:solidFill>
                  <a:srgbClr val="009900"/>
                </a:solidFill>
                <a:latin typeface="+mj-lt"/>
              </a:rPr>
              <a:t>Umurtqasiz</a:t>
            </a:r>
            <a:r>
              <a:rPr lang="en-AU" sz="2800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AU" sz="2800" dirty="0" err="1">
                <a:solidFill>
                  <a:srgbClr val="009900"/>
                </a:solidFill>
                <a:latin typeface="+mj-lt"/>
              </a:rPr>
              <a:t>hayvonlarda</a:t>
            </a:r>
            <a:r>
              <a:rPr lang="en-AU" sz="2800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AU" sz="2800" dirty="0" err="1">
                <a:solidFill>
                  <a:srgbClr val="009900"/>
                </a:solidFill>
                <a:latin typeface="+mj-lt"/>
              </a:rPr>
              <a:t>tayanch</a:t>
            </a:r>
            <a:endParaRPr lang="en-AU" sz="2800" dirty="0">
              <a:solidFill>
                <a:srgbClr val="009900"/>
              </a:solidFill>
              <a:latin typeface="+mj-lt"/>
            </a:endParaRPr>
          </a:p>
          <a:p>
            <a:pPr algn="ctr"/>
            <a:r>
              <a:rPr lang="en-AU" sz="2800" dirty="0" err="1">
                <a:solidFill>
                  <a:srgbClr val="009900"/>
                </a:solidFill>
                <a:latin typeface="+mj-lt"/>
              </a:rPr>
              <a:t>vazifasini</a:t>
            </a:r>
            <a:r>
              <a:rPr lang="en-AU" sz="2800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AU" sz="2800" dirty="0" err="1">
                <a:solidFill>
                  <a:srgbClr val="009900"/>
                </a:solidFill>
                <a:latin typeface="+mj-lt"/>
              </a:rPr>
              <a:t>bajaruvchi</a:t>
            </a:r>
            <a:r>
              <a:rPr lang="en-AU" sz="2800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AU" sz="2800" dirty="0" err="1">
                <a:solidFill>
                  <a:srgbClr val="009900"/>
                </a:solidFill>
                <a:latin typeface="+mj-lt"/>
              </a:rPr>
              <a:t>umurtqa</a:t>
            </a:r>
            <a:r>
              <a:rPr lang="en-AU" sz="2800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AU" sz="2800" dirty="0" err="1">
                <a:solidFill>
                  <a:srgbClr val="009900"/>
                </a:solidFill>
                <a:latin typeface="+mj-lt"/>
              </a:rPr>
              <a:t>bo‘lmaydi</a:t>
            </a:r>
            <a:r>
              <a:rPr lang="en-AU" sz="2800" dirty="0">
                <a:solidFill>
                  <a:srgbClr val="009900"/>
                </a:solidFill>
                <a:latin typeface="+mj-lt"/>
              </a:rPr>
              <a:t>.</a:t>
            </a:r>
          </a:p>
          <a:p>
            <a:pPr algn="ctr"/>
            <a:r>
              <a:rPr lang="en-AU" sz="2800" b="1" dirty="0" err="1">
                <a:solidFill>
                  <a:srgbClr val="009900"/>
                </a:solidFill>
                <a:latin typeface="+mj-lt"/>
              </a:rPr>
              <a:t>Bronza</a:t>
            </a:r>
            <a:r>
              <a:rPr lang="en-AU" sz="2800" b="1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AU" sz="2800" b="1" dirty="0" err="1">
                <a:solidFill>
                  <a:srgbClr val="009900"/>
                </a:solidFill>
                <a:latin typeface="+mj-lt"/>
              </a:rPr>
              <a:t>qo‘ng‘iz</a:t>
            </a:r>
            <a:r>
              <a:rPr lang="en-AU" sz="2800" b="1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AU" sz="2800" dirty="0">
                <a:solidFill>
                  <a:srgbClr val="009900"/>
                </a:solidFill>
                <a:latin typeface="+mj-lt"/>
              </a:rPr>
              <a:t>– </a:t>
            </a:r>
            <a:r>
              <a:rPr lang="en-AU" sz="2800" dirty="0" err="1">
                <a:solidFill>
                  <a:srgbClr val="009900"/>
                </a:solidFill>
                <a:latin typeface="+mj-lt"/>
              </a:rPr>
              <a:t>hasharot</a:t>
            </a:r>
            <a:r>
              <a:rPr lang="en-AU" sz="2800" dirty="0">
                <a:solidFill>
                  <a:srgbClr val="009900"/>
                </a:solidFill>
                <a:latin typeface="+mj-lt"/>
              </a:rPr>
              <a:t>. </a:t>
            </a:r>
            <a:r>
              <a:rPr lang="en-AU" sz="2800" dirty="0" err="1">
                <a:solidFill>
                  <a:srgbClr val="009900"/>
                </a:solidFill>
                <a:latin typeface="+mj-lt"/>
              </a:rPr>
              <a:t>Ularning</a:t>
            </a:r>
            <a:endParaRPr lang="en-AU" sz="2800" dirty="0">
              <a:solidFill>
                <a:srgbClr val="009900"/>
              </a:solidFill>
              <a:latin typeface="+mj-lt"/>
            </a:endParaRPr>
          </a:p>
          <a:p>
            <a:pPr algn="ctr"/>
            <a:r>
              <a:rPr lang="en-AU" sz="2800" dirty="0" err="1">
                <a:solidFill>
                  <a:srgbClr val="009900"/>
                </a:solidFill>
                <a:latin typeface="+mj-lt"/>
              </a:rPr>
              <a:t>tanasi</a:t>
            </a:r>
            <a:r>
              <a:rPr lang="en-AU" sz="2800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AU" sz="2800" dirty="0" err="1">
                <a:solidFill>
                  <a:srgbClr val="009900"/>
                </a:solidFill>
                <a:latin typeface="+mj-lt"/>
              </a:rPr>
              <a:t>qattiq</a:t>
            </a:r>
            <a:r>
              <a:rPr lang="en-AU" sz="2800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AU" sz="2800" dirty="0" err="1">
                <a:solidFill>
                  <a:srgbClr val="009900"/>
                </a:solidFill>
                <a:latin typeface="+mj-lt"/>
              </a:rPr>
              <a:t>qobiq</a:t>
            </a:r>
            <a:r>
              <a:rPr lang="en-AU" sz="2800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AU" sz="2800" dirty="0" err="1">
                <a:solidFill>
                  <a:srgbClr val="009900"/>
                </a:solidFill>
                <a:latin typeface="+mj-lt"/>
              </a:rPr>
              <a:t>bilan</a:t>
            </a:r>
            <a:r>
              <a:rPr lang="en-AU" sz="2800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AU" sz="2800" dirty="0" err="1">
                <a:solidFill>
                  <a:srgbClr val="009900"/>
                </a:solidFill>
                <a:latin typeface="+mj-lt"/>
              </a:rPr>
              <a:t>qoplangan</a:t>
            </a:r>
            <a:r>
              <a:rPr lang="en-AU" sz="2800" dirty="0">
                <a:solidFill>
                  <a:srgbClr val="009900"/>
                </a:solidFill>
                <a:latin typeface="+mj-lt"/>
              </a:rPr>
              <a:t>, </a:t>
            </a:r>
            <a:r>
              <a:rPr lang="en-AU" sz="2800" dirty="0" err="1">
                <a:solidFill>
                  <a:srgbClr val="009900"/>
                </a:solidFill>
                <a:latin typeface="+mj-lt"/>
              </a:rPr>
              <a:t>oltita</a:t>
            </a:r>
            <a:endParaRPr lang="en-AU" sz="2800" dirty="0">
              <a:solidFill>
                <a:srgbClr val="009900"/>
              </a:solidFill>
              <a:latin typeface="+mj-lt"/>
            </a:endParaRPr>
          </a:p>
          <a:p>
            <a:pPr algn="ctr"/>
            <a:r>
              <a:rPr lang="en-AU" sz="2800" dirty="0" err="1">
                <a:solidFill>
                  <a:srgbClr val="009900"/>
                </a:solidFill>
                <a:latin typeface="+mj-lt"/>
              </a:rPr>
              <a:t>oyog‘i</a:t>
            </a:r>
            <a:r>
              <a:rPr lang="en-AU" sz="2800" dirty="0">
                <a:solidFill>
                  <a:srgbClr val="009900"/>
                </a:solidFill>
                <a:latin typeface="+mj-lt"/>
              </a:rPr>
              <a:t> bor.</a:t>
            </a:r>
            <a:endParaRPr lang="ru-RU" sz="2800" dirty="0">
              <a:solidFill>
                <a:srgbClr val="009900"/>
              </a:solidFill>
              <a:latin typeface="+mj-lt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5668" y="1516628"/>
            <a:ext cx="3115110" cy="193384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026653" y="3536573"/>
            <a:ext cx="743803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AU" sz="2800" dirty="0" err="1">
                <a:solidFill>
                  <a:srgbClr val="663300"/>
                </a:solidFill>
                <a:latin typeface="+mj-lt"/>
              </a:rPr>
              <a:t>O‘rgimchakning</a:t>
            </a:r>
            <a:r>
              <a:rPr lang="en-AU" sz="2800" dirty="0">
                <a:solidFill>
                  <a:srgbClr val="663300"/>
                </a:solidFill>
                <a:latin typeface="+mj-lt"/>
              </a:rPr>
              <a:t> </a:t>
            </a:r>
            <a:r>
              <a:rPr lang="en-AU" sz="2800" dirty="0" err="1">
                <a:solidFill>
                  <a:srgbClr val="663300"/>
                </a:solidFill>
                <a:latin typeface="+mj-lt"/>
              </a:rPr>
              <a:t>tanasi</a:t>
            </a:r>
            <a:r>
              <a:rPr lang="en-AU" sz="2800" dirty="0">
                <a:solidFill>
                  <a:srgbClr val="663300"/>
                </a:solidFill>
                <a:latin typeface="+mj-lt"/>
              </a:rPr>
              <a:t> ham </a:t>
            </a:r>
            <a:r>
              <a:rPr lang="en-AU" sz="2800" dirty="0" err="1">
                <a:solidFill>
                  <a:srgbClr val="663300"/>
                </a:solidFill>
                <a:latin typeface="+mj-lt"/>
              </a:rPr>
              <a:t>qattiq</a:t>
            </a:r>
            <a:endParaRPr lang="en-AU" sz="2800" dirty="0">
              <a:solidFill>
                <a:srgbClr val="663300"/>
              </a:solidFill>
              <a:latin typeface="+mj-lt"/>
            </a:endParaRPr>
          </a:p>
          <a:p>
            <a:pPr algn="ctr"/>
            <a:r>
              <a:rPr lang="en-AU" sz="2800" dirty="0" err="1">
                <a:solidFill>
                  <a:srgbClr val="663300"/>
                </a:solidFill>
                <a:latin typeface="+mj-lt"/>
              </a:rPr>
              <a:t>qobiq</a:t>
            </a:r>
            <a:r>
              <a:rPr lang="en-AU" sz="2800" dirty="0">
                <a:solidFill>
                  <a:srgbClr val="663300"/>
                </a:solidFill>
                <a:latin typeface="+mj-lt"/>
              </a:rPr>
              <a:t> </a:t>
            </a:r>
            <a:r>
              <a:rPr lang="en-AU" sz="2800" dirty="0" err="1">
                <a:solidFill>
                  <a:srgbClr val="663300"/>
                </a:solidFill>
                <a:latin typeface="+mj-lt"/>
              </a:rPr>
              <a:t>bilan</a:t>
            </a:r>
            <a:r>
              <a:rPr lang="en-AU" sz="2800" dirty="0">
                <a:solidFill>
                  <a:srgbClr val="663300"/>
                </a:solidFill>
                <a:latin typeface="+mj-lt"/>
              </a:rPr>
              <a:t> </a:t>
            </a:r>
            <a:r>
              <a:rPr lang="en-AU" sz="2800" dirty="0" err="1">
                <a:solidFill>
                  <a:srgbClr val="663300"/>
                </a:solidFill>
                <a:latin typeface="+mj-lt"/>
              </a:rPr>
              <a:t>qoplangan</a:t>
            </a:r>
            <a:r>
              <a:rPr lang="en-AU" sz="2800" dirty="0">
                <a:solidFill>
                  <a:srgbClr val="663300"/>
                </a:solidFill>
                <a:latin typeface="+mj-lt"/>
              </a:rPr>
              <a:t>. </a:t>
            </a:r>
            <a:r>
              <a:rPr lang="en-AU" sz="2800" dirty="0" err="1">
                <a:solidFill>
                  <a:srgbClr val="663300"/>
                </a:solidFill>
                <a:latin typeface="+mj-lt"/>
              </a:rPr>
              <a:t>Uning</a:t>
            </a:r>
            <a:r>
              <a:rPr lang="en-AU" sz="2800" dirty="0">
                <a:solidFill>
                  <a:srgbClr val="663300"/>
                </a:solidFill>
                <a:latin typeface="+mj-lt"/>
              </a:rPr>
              <a:t> </a:t>
            </a:r>
            <a:r>
              <a:rPr lang="en-AU" sz="2800" dirty="0" err="1">
                <a:solidFill>
                  <a:srgbClr val="663300"/>
                </a:solidFill>
                <a:latin typeface="+mj-lt"/>
              </a:rPr>
              <a:t>sakkizta</a:t>
            </a:r>
            <a:endParaRPr lang="en-AU" sz="2800" dirty="0">
              <a:solidFill>
                <a:srgbClr val="663300"/>
              </a:solidFill>
              <a:latin typeface="+mj-lt"/>
            </a:endParaRPr>
          </a:p>
          <a:p>
            <a:pPr algn="ctr"/>
            <a:r>
              <a:rPr lang="en-AU" sz="2800" dirty="0" err="1">
                <a:solidFill>
                  <a:srgbClr val="663300"/>
                </a:solidFill>
                <a:latin typeface="+mj-lt"/>
              </a:rPr>
              <a:t>oyog‘i</a:t>
            </a:r>
            <a:r>
              <a:rPr lang="en-AU" sz="2800" dirty="0">
                <a:solidFill>
                  <a:srgbClr val="663300"/>
                </a:solidFill>
                <a:latin typeface="+mj-lt"/>
              </a:rPr>
              <a:t> bor. </a:t>
            </a:r>
            <a:r>
              <a:rPr lang="en-AU" sz="2800" dirty="0" err="1">
                <a:solidFill>
                  <a:srgbClr val="663300"/>
                </a:solidFill>
                <a:latin typeface="+mj-lt"/>
              </a:rPr>
              <a:t>O‘rgimchak</a:t>
            </a:r>
            <a:r>
              <a:rPr lang="en-AU" sz="2800" dirty="0">
                <a:solidFill>
                  <a:srgbClr val="663300"/>
                </a:solidFill>
                <a:latin typeface="+mj-lt"/>
              </a:rPr>
              <a:t> </a:t>
            </a:r>
            <a:r>
              <a:rPr lang="en-AU" sz="2800" dirty="0" err="1">
                <a:solidFill>
                  <a:srgbClr val="663300"/>
                </a:solidFill>
                <a:latin typeface="+mj-lt"/>
              </a:rPr>
              <a:t>to‘ri</a:t>
            </a:r>
            <a:r>
              <a:rPr lang="en-AU" sz="2800" dirty="0">
                <a:solidFill>
                  <a:srgbClr val="663300"/>
                </a:solidFill>
                <a:latin typeface="+mj-lt"/>
              </a:rPr>
              <a:t> </a:t>
            </a:r>
            <a:r>
              <a:rPr lang="en-AU" sz="2800" dirty="0" err="1">
                <a:solidFill>
                  <a:srgbClr val="663300"/>
                </a:solidFill>
                <a:latin typeface="+mj-lt"/>
              </a:rPr>
              <a:t>yordamida</a:t>
            </a:r>
            <a:endParaRPr lang="en-AU" sz="2800" dirty="0">
              <a:solidFill>
                <a:srgbClr val="663300"/>
              </a:solidFill>
              <a:latin typeface="+mj-lt"/>
            </a:endParaRPr>
          </a:p>
          <a:p>
            <a:pPr algn="ctr"/>
            <a:r>
              <a:rPr lang="en-AU" sz="2800" dirty="0" err="1">
                <a:solidFill>
                  <a:srgbClr val="663300"/>
                </a:solidFill>
                <a:latin typeface="+mj-lt"/>
              </a:rPr>
              <a:t>hasharotlarni</a:t>
            </a:r>
            <a:r>
              <a:rPr lang="en-AU" sz="2800" dirty="0">
                <a:solidFill>
                  <a:srgbClr val="663300"/>
                </a:solidFill>
                <a:latin typeface="+mj-lt"/>
              </a:rPr>
              <a:t> </a:t>
            </a:r>
            <a:r>
              <a:rPr lang="en-AU" sz="2800" dirty="0" err="1">
                <a:solidFill>
                  <a:srgbClr val="663300"/>
                </a:solidFill>
                <a:latin typeface="+mj-lt"/>
              </a:rPr>
              <a:t>tutadi</a:t>
            </a:r>
            <a:r>
              <a:rPr lang="en-AU" sz="2800" dirty="0" smtClean="0">
                <a:solidFill>
                  <a:srgbClr val="663300"/>
                </a:solidFill>
                <a:latin typeface="+mj-lt"/>
              </a:rPr>
              <a:t>.</a:t>
            </a:r>
            <a:endParaRPr lang="en-AU" sz="2800" dirty="0">
              <a:solidFill>
                <a:srgbClr val="663300"/>
              </a:solidFill>
              <a:latin typeface="+mj-lt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355" y="3370113"/>
            <a:ext cx="3692806" cy="293644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02988" y="5403016"/>
            <a:ext cx="5900001" cy="131224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028170" y="5545751"/>
            <a:ext cx="573635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2800" dirty="0" err="1" smtClean="0">
                <a:solidFill>
                  <a:srgbClr val="C00000"/>
                </a:solidFill>
                <a:latin typeface="+mj-lt"/>
              </a:rPr>
              <a:t>O‘rgimchak</a:t>
            </a:r>
            <a:r>
              <a:rPr lang="en-AU" sz="2800" dirty="0" smtClean="0">
                <a:solidFill>
                  <a:srgbClr val="C00000"/>
                </a:solidFill>
                <a:latin typeface="+mj-lt"/>
              </a:rPr>
              <a:t> va </a:t>
            </a:r>
            <a:r>
              <a:rPr lang="en-AU" sz="2800" dirty="0" err="1" smtClean="0">
                <a:solidFill>
                  <a:srgbClr val="C00000"/>
                </a:solidFill>
                <a:latin typeface="+mj-lt"/>
              </a:rPr>
              <a:t>bronza</a:t>
            </a:r>
            <a:r>
              <a:rPr lang="en-AU" sz="2800" dirty="0" smtClean="0">
                <a:solidFill>
                  <a:srgbClr val="C00000"/>
                </a:solidFill>
                <a:latin typeface="+mj-lt"/>
              </a:rPr>
              <a:t> </a:t>
            </a:r>
            <a:r>
              <a:rPr lang="en-AU" sz="2800" dirty="0" err="1" smtClean="0">
                <a:solidFill>
                  <a:srgbClr val="C00000"/>
                </a:solidFill>
                <a:latin typeface="+mj-lt"/>
              </a:rPr>
              <a:t>qo‘ng‘izning</a:t>
            </a:r>
            <a:endParaRPr lang="en-AU" sz="2800" dirty="0" smtClean="0">
              <a:solidFill>
                <a:srgbClr val="C00000"/>
              </a:solidFill>
              <a:latin typeface="+mj-lt"/>
            </a:endParaRPr>
          </a:p>
          <a:p>
            <a:r>
              <a:rPr lang="en-AU" sz="2800" dirty="0" err="1" smtClean="0">
                <a:solidFill>
                  <a:srgbClr val="C00000"/>
                </a:solidFill>
                <a:latin typeface="+mj-lt"/>
              </a:rPr>
              <a:t>o‘xshash</a:t>
            </a:r>
            <a:r>
              <a:rPr lang="en-AU" sz="2800" dirty="0" smtClean="0">
                <a:solidFill>
                  <a:srgbClr val="C00000"/>
                </a:solidFill>
                <a:latin typeface="+mj-lt"/>
              </a:rPr>
              <a:t> va </a:t>
            </a:r>
            <a:r>
              <a:rPr lang="en-AU" sz="2800" dirty="0" err="1" smtClean="0">
                <a:solidFill>
                  <a:srgbClr val="C00000"/>
                </a:solidFill>
                <a:latin typeface="+mj-lt"/>
              </a:rPr>
              <a:t>farqli</a:t>
            </a:r>
            <a:r>
              <a:rPr lang="en-AU" sz="2800" dirty="0" smtClean="0">
                <a:solidFill>
                  <a:srgbClr val="C00000"/>
                </a:solidFill>
                <a:latin typeface="+mj-lt"/>
              </a:rPr>
              <a:t> </a:t>
            </a:r>
            <a:r>
              <a:rPr lang="en-AU" sz="2800" dirty="0" err="1" smtClean="0">
                <a:solidFill>
                  <a:srgbClr val="C00000"/>
                </a:solidFill>
                <a:latin typeface="+mj-lt"/>
              </a:rPr>
              <a:t>jihatlarini</a:t>
            </a:r>
            <a:r>
              <a:rPr lang="en-AU" sz="2800" dirty="0" smtClean="0">
                <a:solidFill>
                  <a:srgbClr val="C00000"/>
                </a:solidFill>
                <a:latin typeface="+mj-lt"/>
              </a:rPr>
              <a:t> </a:t>
            </a:r>
            <a:r>
              <a:rPr lang="en-AU" sz="2800" dirty="0" err="1" smtClean="0">
                <a:solidFill>
                  <a:srgbClr val="C00000"/>
                </a:solidFill>
                <a:latin typeface="+mj-lt"/>
              </a:rPr>
              <a:t>ayting</a:t>
            </a:r>
            <a:r>
              <a:rPr lang="en-AU" sz="2800" dirty="0" smtClean="0">
                <a:solidFill>
                  <a:srgbClr val="C00000"/>
                </a:solidFill>
                <a:latin typeface="+mj-lt"/>
              </a:rPr>
              <a:t>.</a:t>
            </a:r>
            <a:endParaRPr lang="ru-RU" sz="2800" dirty="0">
              <a:solidFill>
                <a:srgbClr val="C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34871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imes New Roman/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</TotalTime>
  <Words>271</Words>
  <Application>Microsoft Office PowerPoint</Application>
  <PresentationFormat>Широкоэкранный</PresentationFormat>
  <Paragraphs>60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Arial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Sh. Abdulaziz</cp:lastModifiedBy>
  <cp:revision>13</cp:revision>
  <dcterms:created xsi:type="dcterms:W3CDTF">2021-08-26T05:29:10Z</dcterms:created>
  <dcterms:modified xsi:type="dcterms:W3CDTF">2021-08-27T02:50:22Z</dcterms:modified>
</cp:coreProperties>
</file>