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2" r:id="rId4"/>
    <p:sldId id="263" r:id="rId5"/>
    <p:sldId id="257" r:id="rId6"/>
    <p:sldId id="272" r:id="rId7"/>
    <p:sldId id="261" r:id="rId8"/>
    <p:sldId id="271" r:id="rId9"/>
    <p:sldId id="264" r:id="rId10"/>
    <p:sldId id="260" r:id="rId11"/>
    <p:sldId id="270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  <a:srgbClr val="FFFFFF"/>
    <a:srgbClr val="476C41"/>
    <a:srgbClr val="486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CE46-94E1-41D1-905E-454E2DD428F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018F-7D9D-4C1E-9A76-71034DAF7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0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CE46-94E1-41D1-905E-454E2DD428F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018F-7D9D-4C1E-9A76-71034DAF7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8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CE46-94E1-41D1-905E-454E2DD428F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018F-7D9D-4C1E-9A76-71034DAF7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CE46-94E1-41D1-905E-454E2DD428F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018F-7D9D-4C1E-9A76-71034DAF7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CE46-94E1-41D1-905E-454E2DD428F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018F-7D9D-4C1E-9A76-71034DAF7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2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CE46-94E1-41D1-905E-454E2DD428F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018F-7D9D-4C1E-9A76-71034DAF7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3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CE46-94E1-41D1-905E-454E2DD428F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018F-7D9D-4C1E-9A76-71034DAF7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5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CE46-94E1-41D1-905E-454E2DD428F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018F-7D9D-4C1E-9A76-71034DAF7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9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CE46-94E1-41D1-905E-454E2DD428F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018F-7D9D-4C1E-9A76-71034DAF7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9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CE46-94E1-41D1-905E-454E2DD428F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018F-7D9D-4C1E-9A76-71034DAF7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4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CE46-94E1-41D1-905E-454E2DD428F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018F-7D9D-4C1E-9A76-71034DAF7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3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3CE46-94E1-41D1-905E-454E2DD428F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9018F-7D9D-4C1E-9A76-71034DAF7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0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5.png"/><Relationship Id="rId4" Type="http://schemas.openxmlformats.org/officeDocument/2006/relationships/image" Target="../media/image25.jpg"/><Relationship Id="rId9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335"/>
            <a:ext cx="12192000" cy="7469747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2395470" y="1262130"/>
            <a:ext cx="7151817" cy="4241317"/>
          </a:xfrm>
          <a:custGeom>
            <a:avLst/>
            <a:gdLst>
              <a:gd name="connsiteX0" fmla="*/ 1017431 w 7035907"/>
              <a:gd name="connsiteY0" fmla="*/ 682580 h 4241317"/>
              <a:gd name="connsiteX1" fmla="*/ 1107583 w 7035907"/>
              <a:gd name="connsiteY1" fmla="*/ 669701 h 4241317"/>
              <a:gd name="connsiteX2" fmla="*/ 1133341 w 7035907"/>
              <a:gd name="connsiteY2" fmla="*/ 592428 h 4241317"/>
              <a:gd name="connsiteX3" fmla="*/ 1159099 w 7035907"/>
              <a:gd name="connsiteY3" fmla="*/ 476518 h 4241317"/>
              <a:gd name="connsiteX4" fmla="*/ 1171978 w 7035907"/>
              <a:gd name="connsiteY4" fmla="*/ 437881 h 4241317"/>
              <a:gd name="connsiteX5" fmla="*/ 1197735 w 7035907"/>
              <a:gd name="connsiteY5" fmla="*/ 321971 h 4241317"/>
              <a:gd name="connsiteX6" fmla="*/ 1210614 w 7035907"/>
              <a:gd name="connsiteY6" fmla="*/ 128788 h 4241317"/>
              <a:gd name="connsiteX7" fmla="*/ 1223493 w 7035907"/>
              <a:gd name="connsiteY7" fmla="*/ 90152 h 4241317"/>
              <a:gd name="connsiteX8" fmla="*/ 1339403 w 7035907"/>
              <a:gd name="connsiteY8" fmla="*/ 77273 h 4241317"/>
              <a:gd name="connsiteX9" fmla="*/ 1378040 w 7035907"/>
              <a:gd name="connsiteY9" fmla="*/ 64394 h 4241317"/>
              <a:gd name="connsiteX10" fmla="*/ 1790164 w 7035907"/>
              <a:gd name="connsiteY10" fmla="*/ 90152 h 4241317"/>
              <a:gd name="connsiteX11" fmla="*/ 2820474 w 7035907"/>
              <a:gd name="connsiteY11" fmla="*/ 64394 h 4241317"/>
              <a:gd name="connsiteX12" fmla="*/ 2910626 w 7035907"/>
              <a:gd name="connsiteY12" fmla="*/ 51515 h 4241317"/>
              <a:gd name="connsiteX13" fmla="*/ 3026535 w 7035907"/>
              <a:gd name="connsiteY13" fmla="*/ 25757 h 4241317"/>
              <a:gd name="connsiteX14" fmla="*/ 3181082 w 7035907"/>
              <a:gd name="connsiteY14" fmla="*/ 0 h 4241317"/>
              <a:gd name="connsiteX15" fmla="*/ 3683358 w 7035907"/>
              <a:gd name="connsiteY15" fmla="*/ 12878 h 4241317"/>
              <a:gd name="connsiteX16" fmla="*/ 3850783 w 7035907"/>
              <a:gd name="connsiteY16" fmla="*/ 38636 h 4241317"/>
              <a:gd name="connsiteX17" fmla="*/ 3928057 w 7035907"/>
              <a:gd name="connsiteY17" fmla="*/ 25757 h 4241317"/>
              <a:gd name="connsiteX18" fmla="*/ 3966693 w 7035907"/>
              <a:gd name="connsiteY18" fmla="*/ 12878 h 4241317"/>
              <a:gd name="connsiteX19" fmla="*/ 4391696 w 7035907"/>
              <a:gd name="connsiteY19" fmla="*/ 38636 h 4241317"/>
              <a:gd name="connsiteX20" fmla="*/ 4713668 w 7035907"/>
              <a:gd name="connsiteY20" fmla="*/ 51515 h 4241317"/>
              <a:gd name="connsiteX21" fmla="*/ 4855335 w 7035907"/>
              <a:gd name="connsiteY21" fmla="*/ 77273 h 4241317"/>
              <a:gd name="connsiteX22" fmla="*/ 5164428 w 7035907"/>
              <a:gd name="connsiteY22" fmla="*/ 90152 h 4241317"/>
              <a:gd name="connsiteX23" fmla="*/ 5267459 w 7035907"/>
              <a:gd name="connsiteY23" fmla="*/ 64394 h 4241317"/>
              <a:gd name="connsiteX24" fmla="*/ 5306096 w 7035907"/>
              <a:gd name="connsiteY24" fmla="*/ 51515 h 4241317"/>
              <a:gd name="connsiteX25" fmla="*/ 5731099 w 7035907"/>
              <a:gd name="connsiteY25" fmla="*/ 77273 h 4241317"/>
              <a:gd name="connsiteX26" fmla="*/ 5911403 w 7035907"/>
              <a:gd name="connsiteY26" fmla="*/ 103031 h 4241317"/>
              <a:gd name="connsiteX27" fmla="*/ 6027313 w 7035907"/>
              <a:gd name="connsiteY27" fmla="*/ 141667 h 4241317"/>
              <a:gd name="connsiteX28" fmla="*/ 6065950 w 7035907"/>
              <a:gd name="connsiteY28" fmla="*/ 180304 h 4241317"/>
              <a:gd name="connsiteX29" fmla="*/ 6143223 w 7035907"/>
              <a:gd name="connsiteY29" fmla="*/ 231819 h 4241317"/>
              <a:gd name="connsiteX30" fmla="*/ 6233375 w 7035907"/>
              <a:gd name="connsiteY30" fmla="*/ 386366 h 4241317"/>
              <a:gd name="connsiteX31" fmla="*/ 6272012 w 7035907"/>
              <a:gd name="connsiteY31" fmla="*/ 463639 h 4241317"/>
              <a:gd name="connsiteX32" fmla="*/ 6310648 w 7035907"/>
              <a:gd name="connsiteY32" fmla="*/ 605307 h 4241317"/>
              <a:gd name="connsiteX33" fmla="*/ 6336406 w 7035907"/>
              <a:gd name="connsiteY33" fmla="*/ 759853 h 4241317"/>
              <a:gd name="connsiteX34" fmla="*/ 6375043 w 7035907"/>
              <a:gd name="connsiteY34" fmla="*/ 811369 h 4241317"/>
              <a:gd name="connsiteX35" fmla="*/ 6490952 w 7035907"/>
              <a:gd name="connsiteY35" fmla="*/ 1133340 h 4241317"/>
              <a:gd name="connsiteX36" fmla="*/ 6529589 w 7035907"/>
              <a:gd name="connsiteY36" fmla="*/ 1223493 h 4241317"/>
              <a:gd name="connsiteX37" fmla="*/ 6593983 w 7035907"/>
              <a:gd name="connsiteY37" fmla="*/ 1378039 h 4241317"/>
              <a:gd name="connsiteX38" fmla="*/ 6619741 w 7035907"/>
              <a:gd name="connsiteY38" fmla="*/ 1481070 h 4241317"/>
              <a:gd name="connsiteX39" fmla="*/ 6697014 w 7035907"/>
              <a:gd name="connsiteY39" fmla="*/ 1635616 h 4241317"/>
              <a:gd name="connsiteX40" fmla="*/ 6735651 w 7035907"/>
              <a:gd name="connsiteY40" fmla="*/ 1751526 h 4241317"/>
              <a:gd name="connsiteX41" fmla="*/ 6774288 w 7035907"/>
              <a:gd name="connsiteY41" fmla="*/ 1841678 h 4241317"/>
              <a:gd name="connsiteX42" fmla="*/ 6800045 w 7035907"/>
              <a:gd name="connsiteY42" fmla="*/ 1893194 h 4241317"/>
              <a:gd name="connsiteX43" fmla="*/ 6825803 w 7035907"/>
              <a:gd name="connsiteY43" fmla="*/ 1970467 h 4241317"/>
              <a:gd name="connsiteX44" fmla="*/ 6877319 w 7035907"/>
              <a:gd name="connsiteY44" fmla="*/ 2086377 h 4241317"/>
              <a:gd name="connsiteX45" fmla="*/ 6954592 w 7035907"/>
              <a:gd name="connsiteY45" fmla="*/ 2292439 h 4241317"/>
              <a:gd name="connsiteX46" fmla="*/ 7006107 w 7035907"/>
              <a:gd name="connsiteY46" fmla="*/ 2434107 h 4241317"/>
              <a:gd name="connsiteX47" fmla="*/ 7031865 w 7035907"/>
              <a:gd name="connsiteY47" fmla="*/ 2537138 h 4241317"/>
              <a:gd name="connsiteX48" fmla="*/ 6993228 w 7035907"/>
              <a:gd name="connsiteY48" fmla="*/ 3078050 h 4241317"/>
              <a:gd name="connsiteX49" fmla="*/ 6954592 w 7035907"/>
              <a:gd name="connsiteY49" fmla="*/ 3142445 h 4241317"/>
              <a:gd name="connsiteX50" fmla="*/ 6864440 w 7035907"/>
              <a:gd name="connsiteY50" fmla="*/ 3309870 h 4241317"/>
              <a:gd name="connsiteX51" fmla="*/ 6735651 w 7035907"/>
              <a:gd name="connsiteY51" fmla="*/ 3438659 h 4241317"/>
              <a:gd name="connsiteX52" fmla="*/ 6684135 w 7035907"/>
              <a:gd name="connsiteY52" fmla="*/ 3503053 h 4241317"/>
              <a:gd name="connsiteX53" fmla="*/ 6542468 w 7035907"/>
              <a:gd name="connsiteY53" fmla="*/ 3567447 h 4241317"/>
              <a:gd name="connsiteX54" fmla="*/ 6323527 w 7035907"/>
              <a:gd name="connsiteY54" fmla="*/ 3683357 h 4241317"/>
              <a:gd name="connsiteX55" fmla="*/ 6259133 w 7035907"/>
              <a:gd name="connsiteY55" fmla="*/ 3734873 h 4241317"/>
              <a:gd name="connsiteX56" fmla="*/ 6091707 w 7035907"/>
              <a:gd name="connsiteY56" fmla="*/ 3812146 h 4241317"/>
              <a:gd name="connsiteX57" fmla="*/ 6001555 w 7035907"/>
              <a:gd name="connsiteY57" fmla="*/ 3863662 h 4241317"/>
              <a:gd name="connsiteX58" fmla="*/ 5924282 w 7035907"/>
              <a:gd name="connsiteY58" fmla="*/ 3902298 h 4241317"/>
              <a:gd name="connsiteX59" fmla="*/ 5808372 w 7035907"/>
              <a:gd name="connsiteY59" fmla="*/ 3992450 h 4241317"/>
              <a:gd name="connsiteX60" fmla="*/ 5705341 w 7035907"/>
              <a:gd name="connsiteY60" fmla="*/ 4069724 h 4241317"/>
              <a:gd name="connsiteX61" fmla="*/ 5653826 w 7035907"/>
              <a:gd name="connsiteY61" fmla="*/ 4082602 h 4241317"/>
              <a:gd name="connsiteX62" fmla="*/ 5525037 w 7035907"/>
              <a:gd name="connsiteY62" fmla="*/ 4134118 h 4241317"/>
              <a:gd name="connsiteX63" fmla="*/ 5383369 w 7035907"/>
              <a:gd name="connsiteY63" fmla="*/ 4159876 h 4241317"/>
              <a:gd name="connsiteX64" fmla="*/ 5267459 w 7035907"/>
              <a:gd name="connsiteY64" fmla="*/ 4185633 h 4241317"/>
              <a:gd name="connsiteX65" fmla="*/ 4881093 w 7035907"/>
              <a:gd name="connsiteY65" fmla="*/ 4198512 h 4241317"/>
              <a:gd name="connsiteX66" fmla="*/ 3799268 w 7035907"/>
              <a:gd name="connsiteY66" fmla="*/ 4198512 h 4241317"/>
              <a:gd name="connsiteX67" fmla="*/ 3644721 w 7035907"/>
              <a:gd name="connsiteY67" fmla="*/ 4172755 h 4241317"/>
              <a:gd name="connsiteX68" fmla="*/ 2897747 w 7035907"/>
              <a:gd name="connsiteY68" fmla="*/ 4185633 h 4241317"/>
              <a:gd name="connsiteX69" fmla="*/ 2846231 w 7035907"/>
              <a:gd name="connsiteY69" fmla="*/ 4211391 h 4241317"/>
              <a:gd name="connsiteX70" fmla="*/ 2691685 w 7035907"/>
              <a:gd name="connsiteY70" fmla="*/ 4237149 h 4241317"/>
              <a:gd name="connsiteX71" fmla="*/ 2369713 w 7035907"/>
              <a:gd name="connsiteY71" fmla="*/ 4224270 h 4241317"/>
              <a:gd name="connsiteX72" fmla="*/ 1957589 w 7035907"/>
              <a:gd name="connsiteY72" fmla="*/ 4121239 h 4241317"/>
              <a:gd name="connsiteX73" fmla="*/ 1893195 w 7035907"/>
              <a:gd name="connsiteY73" fmla="*/ 4108360 h 4241317"/>
              <a:gd name="connsiteX74" fmla="*/ 1648496 w 7035907"/>
              <a:gd name="connsiteY74" fmla="*/ 4069724 h 4241317"/>
              <a:gd name="connsiteX75" fmla="*/ 1532586 w 7035907"/>
              <a:gd name="connsiteY75" fmla="*/ 4031087 h 4241317"/>
              <a:gd name="connsiteX76" fmla="*/ 1493950 w 7035907"/>
              <a:gd name="connsiteY76" fmla="*/ 4005329 h 4241317"/>
              <a:gd name="connsiteX77" fmla="*/ 1390919 w 7035907"/>
              <a:gd name="connsiteY77" fmla="*/ 3953814 h 4241317"/>
              <a:gd name="connsiteX78" fmla="*/ 1275009 w 7035907"/>
              <a:gd name="connsiteY78" fmla="*/ 3876540 h 4241317"/>
              <a:gd name="connsiteX79" fmla="*/ 1210614 w 7035907"/>
              <a:gd name="connsiteY79" fmla="*/ 3850783 h 4241317"/>
              <a:gd name="connsiteX80" fmla="*/ 1159099 w 7035907"/>
              <a:gd name="connsiteY80" fmla="*/ 3812146 h 4241317"/>
              <a:gd name="connsiteX81" fmla="*/ 1004552 w 7035907"/>
              <a:gd name="connsiteY81" fmla="*/ 3734873 h 4241317"/>
              <a:gd name="connsiteX82" fmla="*/ 875764 w 7035907"/>
              <a:gd name="connsiteY82" fmla="*/ 3670478 h 4241317"/>
              <a:gd name="connsiteX83" fmla="*/ 579550 w 7035907"/>
              <a:gd name="connsiteY83" fmla="*/ 3554569 h 4241317"/>
              <a:gd name="connsiteX84" fmla="*/ 476519 w 7035907"/>
              <a:gd name="connsiteY84" fmla="*/ 3515932 h 4241317"/>
              <a:gd name="connsiteX85" fmla="*/ 373488 w 7035907"/>
              <a:gd name="connsiteY85" fmla="*/ 3464416 h 4241317"/>
              <a:gd name="connsiteX86" fmla="*/ 283335 w 7035907"/>
              <a:gd name="connsiteY86" fmla="*/ 3425780 h 4241317"/>
              <a:gd name="connsiteX87" fmla="*/ 244699 w 7035907"/>
              <a:gd name="connsiteY87" fmla="*/ 3412901 h 4241317"/>
              <a:gd name="connsiteX88" fmla="*/ 206062 w 7035907"/>
              <a:gd name="connsiteY88" fmla="*/ 3387143 h 4241317"/>
              <a:gd name="connsiteX89" fmla="*/ 51516 w 7035907"/>
              <a:gd name="connsiteY89" fmla="*/ 3245476 h 4241317"/>
              <a:gd name="connsiteX90" fmla="*/ 12879 w 7035907"/>
              <a:gd name="connsiteY90" fmla="*/ 3116687 h 4241317"/>
              <a:gd name="connsiteX91" fmla="*/ 0 w 7035907"/>
              <a:gd name="connsiteY91" fmla="*/ 3039414 h 4241317"/>
              <a:gd name="connsiteX92" fmla="*/ 12879 w 7035907"/>
              <a:gd name="connsiteY92" fmla="*/ 2768957 h 4241317"/>
              <a:gd name="connsiteX93" fmla="*/ 25758 w 7035907"/>
              <a:gd name="connsiteY93" fmla="*/ 2691684 h 4241317"/>
              <a:gd name="connsiteX94" fmla="*/ 141668 w 7035907"/>
              <a:gd name="connsiteY94" fmla="*/ 2511380 h 4241317"/>
              <a:gd name="connsiteX95" fmla="*/ 193183 w 7035907"/>
              <a:gd name="connsiteY95" fmla="*/ 2421228 h 4241317"/>
              <a:gd name="connsiteX96" fmla="*/ 231820 w 7035907"/>
              <a:gd name="connsiteY96" fmla="*/ 2382591 h 4241317"/>
              <a:gd name="connsiteX97" fmla="*/ 347730 w 7035907"/>
              <a:gd name="connsiteY97" fmla="*/ 2202287 h 4241317"/>
              <a:gd name="connsiteX98" fmla="*/ 489397 w 7035907"/>
              <a:gd name="connsiteY98" fmla="*/ 2034862 h 4241317"/>
              <a:gd name="connsiteX99" fmla="*/ 528034 w 7035907"/>
              <a:gd name="connsiteY99" fmla="*/ 1983346 h 4241317"/>
              <a:gd name="connsiteX100" fmla="*/ 579550 w 7035907"/>
              <a:gd name="connsiteY100" fmla="*/ 1906073 h 4241317"/>
              <a:gd name="connsiteX101" fmla="*/ 682581 w 7035907"/>
              <a:gd name="connsiteY101" fmla="*/ 1790163 h 4241317"/>
              <a:gd name="connsiteX102" fmla="*/ 759854 w 7035907"/>
              <a:gd name="connsiteY102" fmla="*/ 1622738 h 4241317"/>
              <a:gd name="connsiteX103" fmla="*/ 798490 w 7035907"/>
              <a:gd name="connsiteY103" fmla="*/ 1481070 h 4241317"/>
              <a:gd name="connsiteX104" fmla="*/ 837127 w 7035907"/>
              <a:gd name="connsiteY104" fmla="*/ 1249250 h 4241317"/>
              <a:gd name="connsiteX105" fmla="*/ 862885 w 7035907"/>
              <a:gd name="connsiteY105" fmla="*/ 1159098 h 4241317"/>
              <a:gd name="connsiteX106" fmla="*/ 888643 w 7035907"/>
              <a:gd name="connsiteY106" fmla="*/ 1043188 h 4241317"/>
              <a:gd name="connsiteX107" fmla="*/ 927279 w 7035907"/>
              <a:gd name="connsiteY107" fmla="*/ 888642 h 4241317"/>
              <a:gd name="connsiteX108" fmla="*/ 978795 w 7035907"/>
              <a:gd name="connsiteY108" fmla="*/ 811369 h 4241317"/>
              <a:gd name="connsiteX109" fmla="*/ 1030310 w 7035907"/>
              <a:gd name="connsiteY109" fmla="*/ 746974 h 4241317"/>
              <a:gd name="connsiteX110" fmla="*/ 1017431 w 7035907"/>
              <a:gd name="connsiteY110" fmla="*/ 682580 h 42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035907" h="4241317">
                <a:moveTo>
                  <a:pt x="1017431" y="682580"/>
                </a:moveTo>
                <a:cubicBezTo>
                  <a:pt x="1030310" y="669701"/>
                  <a:pt x="1083622" y="688338"/>
                  <a:pt x="1107583" y="669701"/>
                </a:cubicBezTo>
                <a:cubicBezTo>
                  <a:pt x="1129015" y="653032"/>
                  <a:pt x="1124755" y="618186"/>
                  <a:pt x="1133341" y="592428"/>
                </a:cubicBezTo>
                <a:cubicBezTo>
                  <a:pt x="1162333" y="505453"/>
                  <a:pt x="1128878" y="612510"/>
                  <a:pt x="1159099" y="476518"/>
                </a:cubicBezTo>
                <a:cubicBezTo>
                  <a:pt x="1162044" y="463266"/>
                  <a:pt x="1168685" y="451051"/>
                  <a:pt x="1171978" y="437881"/>
                </a:cubicBezTo>
                <a:cubicBezTo>
                  <a:pt x="1181577" y="399484"/>
                  <a:pt x="1189149" y="360608"/>
                  <a:pt x="1197735" y="321971"/>
                </a:cubicBezTo>
                <a:cubicBezTo>
                  <a:pt x="1202028" y="257577"/>
                  <a:pt x="1203487" y="192931"/>
                  <a:pt x="1210614" y="128788"/>
                </a:cubicBezTo>
                <a:cubicBezTo>
                  <a:pt x="1212113" y="115296"/>
                  <a:pt x="1210889" y="95194"/>
                  <a:pt x="1223493" y="90152"/>
                </a:cubicBezTo>
                <a:cubicBezTo>
                  <a:pt x="1259587" y="75715"/>
                  <a:pt x="1300766" y="81566"/>
                  <a:pt x="1339403" y="77273"/>
                </a:cubicBezTo>
                <a:cubicBezTo>
                  <a:pt x="1352282" y="72980"/>
                  <a:pt x="1364464" y="64394"/>
                  <a:pt x="1378040" y="64394"/>
                </a:cubicBezTo>
                <a:cubicBezTo>
                  <a:pt x="1679198" y="64394"/>
                  <a:pt x="1624950" y="57109"/>
                  <a:pt x="1790164" y="90152"/>
                </a:cubicBezTo>
                <a:lnTo>
                  <a:pt x="2820474" y="64394"/>
                </a:lnTo>
                <a:cubicBezTo>
                  <a:pt x="2850812" y="63348"/>
                  <a:pt x="2880683" y="56506"/>
                  <a:pt x="2910626" y="51515"/>
                </a:cubicBezTo>
                <a:cubicBezTo>
                  <a:pt x="2988315" y="38567"/>
                  <a:pt x="2957068" y="41194"/>
                  <a:pt x="3026535" y="25757"/>
                </a:cubicBezTo>
                <a:cubicBezTo>
                  <a:pt x="3094333" y="10691"/>
                  <a:pt x="3105819" y="10751"/>
                  <a:pt x="3181082" y="0"/>
                </a:cubicBezTo>
                <a:lnTo>
                  <a:pt x="3683358" y="12878"/>
                </a:lnTo>
                <a:cubicBezTo>
                  <a:pt x="3796865" y="17511"/>
                  <a:pt x="3780276" y="15133"/>
                  <a:pt x="3850783" y="38636"/>
                </a:cubicBezTo>
                <a:cubicBezTo>
                  <a:pt x="3876541" y="34343"/>
                  <a:pt x="3902566" y="31422"/>
                  <a:pt x="3928057" y="25757"/>
                </a:cubicBezTo>
                <a:cubicBezTo>
                  <a:pt x="3941309" y="22812"/>
                  <a:pt x="3953123" y="12501"/>
                  <a:pt x="3966693" y="12878"/>
                </a:cubicBezTo>
                <a:cubicBezTo>
                  <a:pt x="4108566" y="16819"/>
                  <a:pt x="4249958" y="31305"/>
                  <a:pt x="4391696" y="38636"/>
                </a:cubicBezTo>
                <a:cubicBezTo>
                  <a:pt x="4498962" y="44184"/>
                  <a:pt x="4606344" y="47222"/>
                  <a:pt x="4713668" y="51515"/>
                </a:cubicBezTo>
                <a:cubicBezTo>
                  <a:pt x="4741511" y="57084"/>
                  <a:pt x="4830619" y="75625"/>
                  <a:pt x="4855335" y="77273"/>
                </a:cubicBezTo>
                <a:cubicBezTo>
                  <a:pt x="4958227" y="84133"/>
                  <a:pt x="5061397" y="85859"/>
                  <a:pt x="5164428" y="90152"/>
                </a:cubicBezTo>
                <a:cubicBezTo>
                  <a:pt x="5198772" y="81566"/>
                  <a:pt x="5233306" y="73709"/>
                  <a:pt x="5267459" y="64394"/>
                </a:cubicBezTo>
                <a:cubicBezTo>
                  <a:pt x="5280556" y="60822"/>
                  <a:pt x="5292520" y="51515"/>
                  <a:pt x="5306096" y="51515"/>
                </a:cubicBezTo>
                <a:cubicBezTo>
                  <a:pt x="5403666" y="51515"/>
                  <a:pt x="5615207" y="65684"/>
                  <a:pt x="5731099" y="77273"/>
                </a:cubicBezTo>
                <a:cubicBezTo>
                  <a:pt x="5752099" y="79373"/>
                  <a:pt x="5881429" y="95038"/>
                  <a:pt x="5911403" y="103031"/>
                </a:cubicBezTo>
                <a:cubicBezTo>
                  <a:pt x="5950754" y="113525"/>
                  <a:pt x="6027313" y="141667"/>
                  <a:pt x="6027313" y="141667"/>
                </a:cubicBezTo>
                <a:cubicBezTo>
                  <a:pt x="6040192" y="154546"/>
                  <a:pt x="6050795" y="170201"/>
                  <a:pt x="6065950" y="180304"/>
                </a:cubicBezTo>
                <a:cubicBezTo>
                  <a:pt x="6135377" y="226590"/>
                  <a:pt x="6076857" y="146491"/>
                  <a:pt x="6143223" y="231819"/>
                </a:cubicBezTo>
                <a:cubicBezTo>
                  <a:pt x="6181086" y="280500"/>
                  <a:pt x="6208454" y="330294"/>
                  <a:pt x="6233375" y="386366"/>
                </a:cubicBezTo>
                <a:cubicBezTo>
                  <a:pt x="6268923" y="466347"/>
                  <a:pt x="6218458" y="383308"/>
                  <a:pt x="6272012" y="463639"/>
                </a:cubicBezTo>
                <a:cubicBezTo>
                  <a:pt x="6297165" y="539100"/>
                  <a:pt x="6298512" y="532493"/>
                  <a:pt x="6310648" y="605307"/>
                </a:cubicBezTo>
                <a:cubicBezTo>
                  <a:pt x="6311731" y="611806"/>
                  <a:pt x="6328312" y="741642"/>
                  <a:pt x="6336406" y="759853"/>
                </a:cubicBezTo>
                <a:cubicBezTo>
                  <a:pt x="6345124" y="779468"/>
                  <a:pt x="6362164" y="794197"/>
                  <a:pt x="6375043" y="811369"/>
                </a:cubicBezTo>
                <a:cubicBezTo>
                  <a:pt x="6413679" y="918693"/>
                  <a:pt x="6439940" y="1031316"/>
                  <a:pt x="6490952" y="1133340"/>
                </a:cubicBezTo>
                <a:cubicBezTo>
                  <a:pt x="6549580" y="1250596"/>
                  <a:pt x="6491689" y="1128743"/>
                  <a:pt x="6529589" y="1223493"/>
                </a:cubicBezTo>
                <a:cubicBezTo>
                  <a:pt x="6550316" y="1275310"/>
                  <a:pt x="6580447" y="1323897"/>
                  <a:pt x="6593983" y="1378039"/>
                </a:cubicBezTo>
                <a:cubicBezTo>
                  <a:pt x="6602569" y="1412383"/>
                  <a:pt x="6606594" y="1448201"/>
                  <a:pt x="6619741" y="1481070"/>
                </a:cubicBezTo>
                <a:cubicBezTo>
                  <a:pt x="6641132" y="1534546"/>
                  <a:pt x="6678800" y="1580976"/>
                  <a:pt x="6697014" y="1635616"/>
                </a:cubicBezTo>
                <a:cubicBezTo>
                  <a:pt x="6709893" y="1674253"/>
                  <a:pt x="6719608" y="1714092"/>
                  <a:pt x="6735651" y="1751526"/>
                </a:cubicBezTo>
                <a:cubicBezTo>
                  <a:pt x="6748530" y="1781577"/>
                  <a:pt x="6760759" y="1811914"/>
                  <a:pt x="6774288" y="1841678"/>
                </a:cubicBezTo>
                <a:cubicBezTo>
                  <a:pt x="6782232" y="1859156"/>
                  <a:pt x="6792915" y="1875368"/>
                  <a:pt x="6800045" y="1893194"/>
                </a:cubicBezTo>
                <a:cubicBezTo>
                  <a:pt x="6810129" y="1918403"/>
                  <a:pt x="6815719" y="1945258"/>
                  <a:pt x="6825803" y="1970467"/>
                </a:cubicBezTo>
                <a:cubicBezTo>
                  <a:pt x="6841506" y="2009724"/>
                  <a:pt x="6862267" y="2046866"/>
                  <a:pt x="6877319" y="2086377"/>
                </a:cubicBezTo>
                <a:cubicBezTo>
                  <a:pt x="6969457" y="2328240"/>
                  <a:pt x="6892333" y="2167923"/>
                  <a:pt x="6954592" y="2292439"/>
                </a:cubicBezTo>
                <a:cubicBezTo>
                  <a:pt x="6991862" y="2441518"/>
                  <a:pt x="6930093" y="2206065"/>
                  <a:pt x="7006107" y="2434107"/>
                </a:cubicBezTo>
                <a:cubicBezTo>
                  <a:pt x="7017302" y="2467691"/>
                  <a:pt x="7031865" y="2537138"/>
                  <a:pt x="7031865" y="2537138"/>
                </a:cubicBezTo>
                <a:cubicBezTo>
                  <a:pt x="7028975" y="2638296"/>
                  <a:pt x="7058019" y="2922551"/>
                  <a:pt x="6993228" y="3078050"/>
                </a:cubicBezTo>
                <a:cubicBezTo>
                  <a:pt x="6983600" y="3101157"/>
                  <a:pt x="6966579" y="3120469"/>
                  <a:pt x="6954592" y="3142445"/>
                </a:cubicBezTo>
                <a:cubicBezTo>
                  <a:pt x="6933292" y="3181496"/>
                  <a:pt x="6890804" y="3277857"/>
                  <a:pt x="6864440" y="3309870"/>
                </a:cubicBezTo>
                <a:cubicBezTo>
                  <a:pt x="6825845" y="3356735"/>
                  <a:pt x="6773578" y="3391251"/>
                  <a:pt x="6735651" y="3438659"/>
                </a:cubicBezTo>
                <a:cubicBezTo>
                  <a:pt x="6718479" y="3460124"/>
                  <a:pt x="6707007" y="3487805"/>
                  <a:pt x="6684135" y="3503053"/>
                </a:cubicBezTo>
                <a:cubicBezTo>
                  <a:pt x="6640975" y="3531826"/>
                  <a:pt x="6588864" y="3544249"/>
                  <a:pt x="6542468" y="3567447"/>
                </a:cubicBezTo>
                <a:cubicBezTo>
                  <a:pt x="6468609" y="3604376"/>
                  <a:pt x="6394619" y="3641348"/>
                  <a:pt x="6323527" y="3683357"/>
                </a:cubicBezTo>
                <a:cubicBezTo>
                  <a:pt x="6299862" y="3697341"/>
                  <a:pt x="6283162" y="3721523"/>
                  <a:pt x="6259133" y="3734873"/>
                </a:cubicBezTo>
                <a:cubicBezTo>
                  <a:pt x="6205402" y="3764724"/>
                  <a:pt x="6146684" y="3784658"/>
                  <a:pt x="6091707" y="3812146"/>
                </a:cubicBezTo>
                <a:cubicBezTo>
                  <a:pt x="6060750" y="3827625"/>
                  <a:pt x="6032029" y="3847253"/>
                  <a:pt x="6001555" y="3863662"/>
                </a:cubicBezTo>
                <a:cubicBezTo>
                  <a:pt x="5976199" y="3877315"/>
                  <a:pt x="5948243" y="3886324"/>
                  <a:pt x="5924282" y="3902298"/>
                </a:cubicBezTo>
                <a:cubicBezTo>
                  <a:pt x="5883555" y="3929449"/>
                  <a:pt x="5842983" y="3957839"/>
                  <a:pt x="5808372" y="3992450"/>
                </a:cubicBezTo>
                <a:cubicBezTo>
                  <a:pt x="5768337" y="4032485"/>
                  <a:pt x="5762948" y="4044121"/>
                  <a:pt x="5705341" y="4069724"/>
                </a:cubicBezTo>
                <a:cubicBezTo>
                  <a:pt x="5689166" y="4076913"/>
                  <a:pt x="5670495" y="4076649"/>
                  <a:pt x="5653826" y="4082602"/>
                </a:cubicBezTo>
                <a:cubicBezTo>
                  <a:pt x="5610283" y="4098153"/>
                  <a:pt x="5570645" y="4126517"/>
                  <a:pt x="5525037" y="4134118"/>
                </a:cubicBezTo>
                <a:cubicBezTo>
                  <a:pt x="5458375" y="4145228"/>
                  <a:pt x="5446374" y="4146375"/>
                  <a:pt x="5383369" y="4159876"/>
                </a:cubicBezTo>
                <a:cubicBezTo>
                  <a:pt x="5344668" y="4168169"/>
                  <a:pt x="5306922" y="4182597"/>
                  <a:pt x="5267459" y="4185633"/>
                </a:cubicBezTo>
                <a:cubicBezTo>
                  <a:pt x="5138978" y="4195516"/>
                  <a:pt x="5009882" y="4194219"/>
                  <a:pt x="4881093" y="4198512"/>
                </a:cubicBezTo>
                <a:cubicBezTo>
                  <a:pt x="4489962" y="4276739"/>
                  <a:pt x="4747989" y="4229788"/>
                  <a:pt x="3799268" y="4198512"/>
                </a:cubicBezTo>
                <a:cubicBezTo>
                  <a:pt x="3747070" y="4196791"/>
                  <a:pt x="3696237" y="4181341"/>
                  <a:pt x="3644721" y="4172755"/>
                </a:cubicBezTo>
                <a:cubicBezTo>
                  <a:pt x="3395730" y="4177048"/>
                  <a:pt x="3146484" y="4173598"/>
                  <a:pt x="2897747" y="4185633"/>
                </a:cubicBezTo>
                <a:cubicBezTo>
                  <a:pt x="2878571" y="4186561"/>
                  <a:pt x="2864445" y="4205320"/>
                  <a:pt x="2846231" y="4211391"/>
                </a:cubicBezTo>
                <a:cubicBezTo>
                  <a:pt x="2817982" y="4220807"/>
                  <a:pt x="2712103" y="4234232"/>
                  <a:pt x="2691685" y="4237149"/>
                </a:cubicBezTo>
                <a:cubicBezTo>
                  <a:pt x="2584361" y="4232856"/>
                  <a:pt x="2476533" y="4235514"/>
                  <a:pt x="2369713" y="4224270"/>
                </a:cubicBezTo>
                <a:cubicBezTo>
                  <a:pt x="2318030" y="4218830"/>
                  <a:pt x="1966213" y="4123395"/>
                  <a:pt x="1957589" y="4121239"/>
                </a:cubicBezTo>
                <a:cubicBezTo>
                  <a:pt x="1936353" y="4115930"/>
                  <a:pt x="1914787" y="4111959"/>
                  <a:pt x="1893195" y="4108360"/>
                </a:cubicBezTo>
                <a:lnTo>
                  <a:pt x="1648496" y="4069724"/>
                </a:lnTo>
                <a:cubicBezTo>
                  <a:pt x="1609859" y="4056845"/>
                  <a:pt x="1566472" y="4053678"/>
                  <a:pt x="1532586" y="4031087"/>
                </a:cubicBezTo>
                <a:cubicBezTo>
                  <a:pt x="1519707" y="4022501"/>
                  <a:pt x="1507538" y="4012741"/>
                  <a:pt x="1493950" y="4005329"/>
                </a:cubicBezTo>
                <a:cubicBezTo>
                  <a:pt x="1460241" y="3986942"/>
                  <a:pt x="1422867" y="3975113"/>
                  <a:pt x="1390919" y="3953814"/>
                </a:cubicBezTo>
                <a:cubicBezTo>
                  <a:pt x="1352282" y="3928056"/>
                  <a:pt x="1315326" y="3899578"/>
                  <a:pt x="1275009" y="3876540"/>
                </a:cubicBezTo>
                <a:cubicBezTo>
                  <a:pt x="1254937" y="3865070"/>
                  <a:pt x="1230823" y="3862010"/>
                  <a:pt x="1210614" y="3850783"/>
                </a:cubicBezTo>
                <a:cubicBezTo>
                  <a:pt x="1191850" y="3840359"/>
                  <a:pt x="1177380" y="3823396"/>
                  <a:pt x="1159099" y="3812146"/>
                </a:cubicBezTo>
                <a:cubicBezTo>
                  <a:pt x="862415" y="3629571"/>
                  <a:pt x="1136999" y="3796003"/>
                  <a:pt x="1004552" y="3734873"/>
                </a:cubicBezTo>
                <a:cubicBezTo>
                  <a:pt x="960973" y="3714759"/>
                  <a:pt x="919192" y="3690915"/>
                  <a:pt x="875764" y="3670478"/>
                </a:cubicBezTo>
                <a:cubicBezTo>
                  <a:pt x="787461" y="3628924"/>
                  <a:pt x="660785" y="3585032"/>
                  <a:pt x="579550" y="3554569"/>
                </a:cubicBezTo>
                <a:cubicBezTo>
                  <a:pt x="545206" y="3541690"/>
                  <a:pt x="509326" y="3532336"/>
                  <a:pt x="476519" y="3515932"/>
                </a:cubicBezTo>
                <a:cubicBezTo>
                  <a:pt x="442175" y="3498760"/>
                  <a:pt x="408283" y="3480654"/>
                  <a:pt x="373488" y="3464416"/>
                </a:cubicBezTo>
                <a:cubicBezTo>
                  <a:pt x="343861" y="3450590"/>
                  <a:pt x="313691" y="3437922"/>
                  <a:pt x="283335" y="3425780"/>
                </a:cubicBezTo>
                <a:cubicBezTo>
                  <a:pt x="270731" y="3420738"/>
                  <a:pt x="256841" y="3418972"/>
                  <a:pt x="244699" y="3412901"/>
                </a:cubicBezTo>
                <a:cubicBezTo>
                  <a:pt x="230855" y="3405979"/>
                  <a:pt x="218580" y="3396247"/>
                  <a:pt x="206062" y="3387143"/>
                </a:cubicBezTo>
                <a:cubicBezTo>
                  <a:pt x="86476" y="3300172"/>
                  <a:pt x="126368" y="3339042"/>
                  <a:pt x="51516" y="3245476"/>
                </a:cubicBezTo>
                <a:cubicBezTo>
                  <a:pt x="35090" y="3196198"/>
                  <a:pt x="22611" y="3165345"/>
                  <a:pt x="12879" y="3116687"/>
                </a:cubicBezTo>
                <a:cubicBezTo>
                  <a:pt x="7758" y="3091081"/>
                  <a:pt x="4293" y="3065172"/>
                  <a:pt x="0" y="3039414"/>
                </a:cubicBezTo>
                <a:cubicBezTo>
                  <a:pt x="4293" y="2949262"/>
                  <a:pt x="6212" y="2858965"/>
                  <a:pt x="12879" y="2768957"/>
                </a:cubicBezTo>
                <a:cubicBezTo>
                  <a:pt x="14808" y="2742915"/>
                  <a:pt x="14080" y="2715040"/>
                  <a:pt x="25758" y="2691684"/>
                </a:cubicBezTo>
                <a:cubicBezTo>
                  <a:pt x="57711" y="2627778"/>
                  <a:pt x="106220" y="2573415"/>
                  <a:pt x="141668" y="2511380"/>
                </a:cubicBezTo>
                <a:cubicBezTo>
                  <a:pt x="158840" y="2481329"/>
                  <a:pt x="173335" y="2449582"/>
                  <a:pt x="193183" y="2421228"/>
                </a:cubicBezTo>
                <a:cubicBezTo>
                  <a:pt x="203628" y="2406307"/>
                  <a:pt x="221375" y="2397512"/>
                  <a:pt x="231820" y="2382591"/>
                </a:cubicBezTo>
                <a:cubicBezTo>
                  <a:pt x="360838" y="2198279"/>
                  <a:pt x="200072" y="2386859"/>
                  <a:pt x="347730" y="2202287"/>
                </a:cubicBezTo>
                <a:cubicBezTo>
                  <a:pt x="393399" y="2145201"/>
                  <a:pt x="445533" y="2093347"/>
                  <a:pt x="489397" y="2034862"/>
                </a:cubicBezTo>
                <a:cubicBezTo>
                  <a:pt x="502276" y="2017690"/>
                  <a:pt x="515725" y="2000931"/>
                  <a:pt x="528034" y="1983346"/>
                </a:cubicBezTo>
                <a:cubicBezTo>
                  <a:pt x="545787" y="1957985"/>
                  <a:pt x="560976" y="1930839"/>
                  <a:pt x="579550" y="1906073"/>
                </a:cubicBezTo>
                <a:cubicBezTo>
                  <a:pt x="625184" y="1845228"/>
                  <a:pt x="636760" y="1835984"/>
                  <a:pt x="682581" y="1790163"/>
                </a:cubicBezTo>
                <a:cubicBezTo>
                  <a:pt x="706486" y="1742352"/>
                  <a:pt x="743196" y="1672712"/>
                  <a:pt x="759854" y="1622738"/>
                </a:cubicBezTo>
                <a:cubicBezTo>
                  <a:pt x="775332" y="1576302"/>
                  <a:pt x="788573" y="1529002"/>
                  <a:pt x="798490" y="1481070"/>
                </a:cubicBezTo>
                <a:cubicBezTo>
                  <a:pt x="814362" y="1404355"/>
                  <a:pt x="821763" y="1326068"/>
                  <a:pt x="837127" y="1249250"/>
                </a:cubicBezTo>
                <a:cubicBezTo>
                  <a:pt x="843256" y="1218604"/>
                  <a:pt x="855857" y="1189551"/>
                  <a:pt x="862885" y="1159098"/>
                </a:cubicBezTo>
                <a:cubicBezTo>
                  <a:pt x="896885" y="1011767"/>
                  <a:pt x="857686" y="1136058"/>
                  <a:pt x="888643" y="1043188"/>
                </a:cubicBezTo>
                <a:cubicBezTo>
                  <a:pt x="899990" y="952406"/>
                  <a:pt x="888212" y="953752"/>
                  <a:pt x="927279" y="888642"/>
                </a:cubicBezTo>
                <a:cubicBezTo>
                  <a:pt x="943206" y="862097"/>
                  <a:pt x="978795" y="811369"/>
                  <a:pt x="978795" y="811369"/>
                </a:cubicBezTo>
                <a:cubicBezTo>
                  <a:pt x="1011166" y="714255"/>
                  <a:pt x="963735" y="830193"/>
                  <a:pt x="1030310" y="746974"/>
                </a:cubicBezTo>
                <a:cubicBezTo>
                  <a:pt x="1064477" y="704265"/>
                  <a:pt x="1004552" y="695459"/>
                  <a:pt x="1017431" y="68258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57099" y="1892796"/>
            <a:ext cx="6490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Tabiiy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fanlar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7860" y="3219526"/>
            <a:ext cx="2906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+mj-lt"/>
              </a:rPr>
              <a:t>2-sinf</a:t>
            </a:r>
            <a:endParaRPr lang="ru-RU" sz="4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69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335"/>
            <a:ext cx="12192000" cy="7469747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2395470" y="1262130"/>
            <a:ext cx="7151817" cy="4241317"/>
          </a:xfrm>
          <a:custGeom>
            <a:avLst/>
            <a:gdLst>
              <a:gd name="connsiteX0" fmla="*/ 1017431 w 7035907"/>
              <a:gd name="connsiteY0" fmla="*/ 682580 h 4241317"/>
              <a:gd name="connsiteX1" fmla="*/ 1107583 w 7035907"/>
              <a:gd name="connsiteY1" fmla="*/ 669701 h 4241317"/>
              <a:gd name="connsiteX2" fmla="*/ 1133341 w 7035907"/>
              <a:gd name="connsiteY2" fmla="*/ 592428 h 4241317"/>
              <a:gd name="connsiteX3" fmla="*/ 1159099 w 7035907"/>
              <a:gd name="connsiteY3" fmla="*/ 476518 h 4241317"/>
              <a:gd name="connsiteX4" fmla="*/ 1171978 w 7035907"/>
              <a:gd name="connsiteY4" fmla="*/ 437881 h 4241317"/>
              <a:gd name="connsiteX5" fmla="*/ 1197735 w 7035907"/>
              <a:gd name="connsiteY5" fmla="*/ 321971 h 4241317"/>
              <a:gd name="connsiteX6" fmla="*/ 1210614 w 7035907"/>
              <a:gd name="connsiteY6" fmla="*/ 128788 h 4241317"/>
              <a:gd name="connsiteX7" fmla="*/ 1223493 w 7035907"/>
              <a:gd name="connsiteY7" fmla="*/ 90152 h 4241317"/>
              <a:gd name="connsiteX8" fmla="*/ 1339403 w 7035907"/>
              <a:gd name="connsiteY8" fmla="*/ 77273 h 4241317"/>
              <a:gd name="connsiteX9" fmla="*/ 1378040 w 7035907"/>
              <a:gd name="connsiteY9" fmla="*/ 64394 h 4241317"/>
              <a:gd name="connsiteX10" fmla="*/ 1790164 w 7035907"/>
              <a:gd name="connsiteY10" fmla="*/ 90152 h 4241317"/>
              <a:gd name="connsiteX11" fmla="*/ 2820474 w 7035907"/>
              <a:gd name="connsiteY11" fmla="*/ 64394 h 4241317"/>
              <a:gd name="connsiteX12" fmla="*/ 2910626 w 7035907"/>
              <a:gd name="connsiteY12" fmla="*/ 51515 h 4241317"/>
              <a:gd name="connsiteX13" fmla="*/ 3026535 w 7035907"/>
              <a:gd name="connsiteY13" fmla="*/ 25757 h 4241317"/>
              <a:gd name="connsiteX14" fmla="*/ 3181082 w 7035907"/>
              <a:gd name="connsiteY14" fmla="*/ 0 h 4241317"/>
              <a:gd name="connsiteX15" fmla="*/ 3683358 w 7035907"/>
              <a:gd name="connsiteY15" fmla="*/ 12878 h 4241317"/>
              <a:gd name="connsiteX16" fmla="*/ 3850783 w 7035907"/>
              <a:gd name="connsiteY16" fmla="*/ 38636 h 4241317"/>
              <a:gd name="connsiteX17" fmla="*/ 3928057 w 7035907"/>
              <a:gd name="connsiteY17" fmla="*/ 25757 h 4241317"/>
              <a:gd name="connsiteX18" fmla="*/ 3966693 w 7035907"/>
              <a:gd name="connsiteY18" fmla="*/ 12878 h 4241317"/>
              <a:gd name="connsiteX19" fmla="*/ 4391696 w 7035907"/>
              <a:gd name="connsiteY19" fmla="*/ 38636 h 4241317"/>
              <a:gd name="connsiteX20" fmla="*/ 4713668 w 7035907"/>
              <a:gd name="connsiteY20" fmla="*/ 51515 h 4241317"/>
              <a:gd name="connsiteX21" fmla="*/ 4855335 w 7035907"/>
              <a:gd name="connsiteY21" fmla="*/ 77273 h 4241317"/>
              <a:gd name="connsiteX22" fmla="*/ 5164428 w 7035907"/>
              <a:gd name="connsiteY22" fmla="*/ 90152 h 4241317"/>
              <a:gd name="connsiteX23" fmla="*/ 5267459 w 7035907"/>
              <a:gd name="connsiteY23" fmla="*/ 64394 h 4241317"/>
              <a:gd name="connsiteX24" fmla="*/ 5306096 w 7035907"/>
              <a:gd name="connsiteY24" fmla="*/ 51515 h 4241317"/>
              <a:gd name="connsiteX25" fmla="*/ 5731099 w 7035907"/>
              <a:gd name="connsiteY25" fmla="*/ 77273 h 4241317"/>
              <a:gd name="connsiteX26" fmla="*/ 5911403 w 7035907"/>
              <a:gd name="connsiteY26" fmla="*/ 103031 h 4241317"/>
              <a:gd name="connsiteX27" fmla="*/ 6027313 w 7035907"/>
              <a:gd name="connsiteY27" fmla="*/ 141667 h 4241317"/>
              <a:gd name="connsiteX28" fmla="*/ 6065950 w 7035907"/>
              <a:gd name="connsiteY28" fmla="*/ 180304 h 4241317"/>
              <a:gd name="connsiteX29" fmla="*/ 6143223 w 7035907"/>
              <a:gd name="connsiteY29" fmla="*/ 231819 h 4241317"/>
              <a:gd name="connsiteX30" fmla="*/ 6233375 w 7035907"/>
              <a:gd name="connsiteY30" fmla="*/ 386366 h 4241317"/>
              <a:gd name="connsiteX31" fmla="*/ 6272012 w 7035907"/>
              <a:gd name="connsiteY31" fmla="*/ 463639 h 4241317"/>
              <a:gd name="connsiteX32" fmla="*/ 6310648 w 7035907"/>
              <a:gd name="connsiteY32" fmla="*/ 605307 h 4241317"/>
              <a:gd name="connsiteX33" fmla="*/ 6336406 w 7035907"/>
              <a:gd name="connsiteY33" fmla="*/ 759853 h 4241317"/>
              <a:gd name="connsiteX34" fmla="*/ 6375043 w 7035907"/>
              <a:gd name="connsiteY34" fmla="*/ 811369 h 4241317"/>
              <a:gd name="connsiteX35" fmla="*/ 6490952 w 7035907"/>
              <a:gd name="connsiteY35" fmla="*/ 1133340 h 4241317"/>
              <a:gd name="connsiteX36" fmla="*/ 6529589 w 7035907"/>
              <a:gd name="connsiteY36" fmla="*/ 1223493 h 4241317"/>
              <a:gd name="connsiteX37" fmla="*/ 6593983 w 7035907"/>
              <a:gd name="connsiteY37" fmla="*/ 1378039 h 4241317"/>
              <a:gd name="connsiteX38" fmla="*/ 6619741 w 7035907"/>
              <a:gd name="connsiteY38" fmla="*/ 1481070 h 4241317"/>
              <a:gd name="connsiteX39" fmla="*/ 6697014 w 7035907"/>
              <a:gd name="connsiteY39" fmla="*/ 1635616 h 4241317"/>
              <a:gd name="connsiteX40" fmla="*/ 6735651 w 7035907"/>
              <a:gd name="connsiteY40" fmla="*/ 1751526 h 4241317"/>
              <a:gd name="connsiteX41" fmla="*/ 6774288 w 7035907"/>
              <a:gd name="connsiteY41" fmla="*/ 1841678 h 4241317"/>
              <a:gd name="connsiteX42" fmla="*/ 6800045 w 7035907"/>
              <a:gd name="connsiteY42" fmla="*/ 1893194 h 4241317"/>
              <a:gd name="connsiteX43" fmla="*/ 6825803 w 7035907"/>
              <a:gd name="connsiteY43" fmla="*/ 1970467 h 4241317"/>
              <a:gd name="connsiteX44" fmla="*/ 6877319 w 7035907"/>
              <a:gd name="connsiteY44" fmla="*/ 2086377 h 4241317"/>
              <a:gd name="connsiteX45" fmla="*/ 6954592 w 7035907"/>
              <a:gd name="connsiteY45" fmla="*/ 2292439 h 4241317"/>
              <a:gd name="connsiteX46" fmla="*/ 7006107 w 7035907"/>
              <a:gd name="connsiteY46" fmla="*/ 2434107 h 4241317"/>
              <a:gd name="connsiteX47" fmla="*/ 7031865 w 7035907"/>
              <a:gd name="connsiteY47" fmla="*/ 2537138 h 4241317"/>
              <a:gd name="connsiteX48" fmla="*/ 6993228 w 7035907"/>
              <a:gd name="connsiteY48" fmla="*/ 3078050 h 4241317"/>
              <a:gd name="connsiteX49" fmla="*/ 6954592 w 7035907"/>
              <a:gd name="connsiteY49" fmla="*/ 3142445 h 4241317"/>
              <a:gd name="connsiteX50" fmla="*/ 6864440 w 7035907"/>
              <a:gd name="connsiteY50" fmla="*/ 3309870 h 4241317"/>
              <a:gd name="connsiteX51" fmla="*/ 6735651 w 7035907"/>
              <a:gd name="connsiteY51" fmla="*/ 3438659 h 4241317"/>
              <a:gd name="connsiteX52" fmla="*/ 6684135 w 7035907"/>
              <a:gd name="connsiteY52" fmla="*/ 3503053 h 4241317"/>
              <a:gd name="connsiteX53" fmla="*/ 6542468 w 7035907"/>
              <a:gd name="connsiteY53" fmla="*/ 3567447 h 4241317"/>
              <a:gd name="connsiteX54" fmla="*/ 6323527 w 7035907"/>
              <a:gd name="connsiteY54" fmla="*/ 3683357 h 4241317"/>
              <a:gd name="connsiteX55" fmla="*/ 6259133 w 7035907"/>
              <a:gd name="connsiteY55" fmla="*/ 3734873 h 4241317"/>
              <a:gd name="connsiteX56" fmla="*/ 6091707 w 7035907"/>
              <a:gd name="connsiteY56" fmla="*/ 3812146 h 4241317"/>
              <a:gd name="connsiteX57" fmla="*/ 6001555 w 7035907"/>
              <a:gd name="connsiteY57" fmla="*/ 3863662 h 4241317"/>
              <a:gd name="connsiteX58" fmla="*/ 5924282 w 7035907"/>
              <a:gd name="connsiteY58" fmla="*/ 3902298 h 4241317"/>
              <a:gd name="connsiteX59" fmla="*/ 5808372 w 7035907"/>
              <a:gd name="connsiteY59" fmla="*/ 3992450 h 4241317"/>
              <a:gd name="connsiteX60" fmla="*/ 5705341 w 7035907"/>
              <a:gd name="connsiteY60" fmla="*/ 4069724 h 4241317"/>
              <a:gd name="connsiteX61" fmla="*/ 5653826 w 7035907"/>
              <a:gd name="connsiteY61" fmla="*/ 4082602 h 4241317"/>
              <a:gd name="connsiteX62" fmla="*/ 5525037 w 7035907"/>
              <a:gd name="connsiteY62" fmla="*/ 4134118 h 4241317"/>
              <a:gd name="connsiteX63" fmla="*/ 5383369 w 7035907"/>
              <a:gd name="connsiteY63" fmla="*/ 4159876 h 4241317"/>
              <a:gd name="connsiteX64" fmla="*/ 5267459 w 7035907"/>
              <a:gd name="connsiteY64" fmla="*/ 4185633 h 4241317"/>
              <a:gd name="connsiteX65" fmla="*/ 4881093 w 7035907"/>
              <a:gd name="connsiteY65" fmla="*/ 4198512 h 4241317"/>
              <a:gd name="connsiteX66" fmla="*/ 3799268 w 7035907"/>
              <a:gd name="connsiteY66" fmla="*/ 4198512 h 4241317"/>
              <a:gd name="connsiteX67" fmla="*/ 3644721 w 7035907"/>
              <a:gd name="connsiteY67" fmla="*/ 4172755 h 4241317"/>
              <a:gd name="connsiteX68" fmla="*/ 2897747 w 7035907"/>
              <a:gd name="connsiteY68" fmla="*/ 4185633 h 4241317"/>
              <a:gd name="connsiteX69" fmla="*/ 2846231 w 7035907"/>
              <a:gd name="connsiteY69" fmla="*/ 4211391 h 4241317"/>
              <a:gd name="connsiteX70" fmla="*/ 2691685 w 7035907"/>
              <a:gd name="connsiteY70" fmla="*/ 4237149 h 4241317"/>
              <a:gd name="connsiteX71" fmla="*/ 2369713 w 7035907"/>
              <a:gd name="connsiteY71" fmla="*/ 4224270 h 4241317"/>
              <a:gd name="connsiteX72" fmla="*/ 1957589 w 7035907"/>
              <a:gd name="connsiteY72" fmla="*/ 4121239 h 4241317"/>
              <a:gd name="connsiteX73" fmla="*/ 1893195 w 7035907"/>
              <a:gd name="connsiteY73" fmla="*/ 4108360 h 4241317"/>
              <a:gd name="connsiteX74" fmla="*/ 1648496 w 7035907"/>
              <a:gd name="connsiteY74" fmla="*/ 4069724 h 4241317"/>
              <a:gd name="connsiteX75" fmla="*/ 1532586 w 7035907"/>
              <a:gd name="connsiteY75" fmla="*/ 4031087 h 4241317"/>
              <a:gd name="connsiteX76" fmla="*/ 1493950 w 7035907"/>
              <a:gd name="connsiteY76" fmla="*/ 4005329 h 4241317"/>
              <a:gd name="connsiteX77" fmla="*/ 1390919 w 7035907"/>
              <a:gd name="connsiteY77" fmla="*/ 3953814 h 4241317"/>
              <a:gd name="connsiteX78" fmla="*/ 1275009 w 7035907"/>
              <a:gd name="connsiteY78" fmla="*/ 3876540 h 4241317"/>
              <a:gd name="connsiteX79" fmla="*/ 1210614 w 7035907"/>
              <a:gd name="connsiteY79" fmla="*/ 3850783 h 4241317"/>
              <a:gd name="connsiteX80" fmla="*/ 1159099 w 7035907"/>
              <a:gd name="connsiteY80" fmla="*/ 3812146 h 4241317"/>
              <a:gd name="connsiteX81" fmla="*/ 1004552 w 7035907"/>
              <a:gd name="connsiteY81" fmla="*/ 3734873 h 4241317"/>
              <a:gd name="connsiteX82" fmla="*/ 875764 w 7035907"/>
              <a:gd name="connsiteY82" fmla="*/ 3670478 h 4241317"/>
              <a:gd name="connsiteX83" fmla="*/ 579550 w 7035907"/>
              <a:gd name="connsiteY83" fmla="*/ 3554569 h 4241317"/>
              <a:gd name="connsiteX84" fmla="*/ 476519 w 7035907"/>
              <a:gd name="connsiteY84" fmla="*/ 3515932 h 4241317"/>
              <a:gd name="connsiteX85" fmla="*/ 373488 w 7035907"/>
              <a:gd name="connsiteY85" fmla="*/ 3464416 h 4241317"/>
              <a:gd name="connsiteX86" fmla="*/ 283335 w 7035907"/>
              <a:gd name="connsiteY86" fmla="*/ 3425780 h 4241317"/>
              <a:gd name="connsiteX87" fmla="*/ 244699 w 7035907"/>
              <a:gd name="connsiteY87" fmla="*/ 3412901 h 4241317"/>
              <a:gd name="connsiteX88" fmla="*/ 206062 w 7035907"/>
              <a:gd name="connsiteY88" fmla="*/ 3387143 h 4241317"/>
              <a:gd name="connsiteX89" fmla="*/ 51516 w 7035907"/>
              <a:gd name="connsiteY89" fmla="*/ 3245476 h 4241317"/>
              <a:gd name="connsiteX90" fmla="*/ 12879 w 7035907"/>
              <a:gd name="connsiteY90" fmla="*/ 3116687 h 4241317"/>
              <a:gd name="connsiteX91" fmla="*/ 0 w 7035907"/>
              <a:gd name="connsiteY91" fmla="*/ 3039414 h 4241317"/>
              <a:gd name="connsiteX92" fmla="*/ 12879 w 7035907"/>
              <a:gd name="connsiteY92" fmla="*/ 2768957 h 4241317"/>
              <a:gd name="connsiteX93" fmla="*/ 25758 w 7035907"/>
              <a:gd name="connsiteY93" fmla="*/ 2691684 h 4241317"/>
              <a:gd name="connsiteX94" fmla="*/ 141668 w 7035907"/>
              <a:gd name="connsiteY94" fmla="*/ 2511380 h 4241317"/>
              <a:gd name="connsiteX95" fmla="*/ 193183 w 7035907"/>
              <a:gd name="connsiteY95" fmla="*/ 2421228 h 4241317"/>
              <a:gd name="connsiteX96" fmla="*/ 231820 w 7035907"/>
              <a:gd name="connsiteY96" fmla="*/ 2382591 h 4241317"/>
              <a:gd name="connsiteX97" fmla="*/ 347730 w 7035907"/>
              <a:gd name="connsiteY97" fmla="*/ 2202287 h 4241317"/>
              <a:gd name="connsiteX98" fmla="*/ 489397 w 7035907"/>
              <a:gd name="connsiteY98" fmla="*/ 2034862 h 4241317"/>
              <a:gd name="connsiteX99" fmla="*/ 528034 w 7035907"/>
              <a:gd name="connsiteY99" fmla="*/ 1983346 h 4241317"/>
              <a:gd name="connsiteX100" fmla="*/ 579550 w 7035907"/>
              <a:gd name="connsiteY100" fmla="*/ 1906073 h 4241317"/>
              <a:gd name="connsiteX101" fmla="*/ 682581 w 7035907"/>
              <a:gd name="connsiteY101" fmla="*/ 1790163 h 4241317"/>
              <a:gd name="connsiteX102" fmla="*/ 759854 w 7035907"/>
              <a:gd name="connsiteY102" fmla="*/ 1622738 h 4241317"/>
              <a:gd name="connsiteX103" fmla="*/ 798490 w 7035907"/>
              <a:gd name="connsiteY103" fmla="*/ 1481070 h 4241317"/>
              <a:gd name="connsiteX104" fmla="*/ 837127 w 7035907"/>
              <a:gd name="connsiteY104" fmla="*/ 1249250 h 4241317"/>
              <a:gd name="connsiteX105" fmla="*/ 862885 w 7035907"/>
              <a:gd name="connsiteY105" fmla="*/ 1159098 h 4241317"/>
              <a:gd name="connsiteX106" fmla="*/ 888643 w 7035907"/>
              <a:gd name="connsiteY106" fmla="*/ 1043188 h 4241317"/>
              <a:gd name="connsiteX107" fmla="*/ 927279 w 7035907"/>
              <a:gd name="connsiteY107" fmla="*/ 888642 h 4241317"/>
              <a:gd name="connsiteX108" fmla="*/ 978795 w 7035907"/>
              <a:gd name="connsiteY108" fmla="*/ 811369 h 4241317"/>
              <a:gd name="connsiteX109" fmla="*/ 1030310 w 7035907"/>
              <a:gd name="connsiteY109" fmla="*/ 746974 h 4241317"/>
              <a:gd name="connsiteX110" fmla="*/ 1017431 w 7035907"/>
              <a:gd name="connsiteY110" fmla="*/ 682580 h 42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035907" h="4241317">
                <a:moveTo>
                  <a:pt x="1017431" y="682580"/>
                </a:moveTo>
                <a:cubicBezTo>
                  <a:pt x="1030310" y="669701"/>
                  <a:pt x="1083622" y="688338"/>
                  <a:pt x="1107583" y="669701"/>
                </a:cubicBezTo>
                <a:cubicBezTo>
                  <a:pt x="1129015" y="653032"/>
                  <a:pt x="1124755" y="618186"/>
                  <a:pt x="1133341" y="592428"/>
                </a:cubicBezTo>
                <a:cubicBezTo>
                  <a:pt x="1162333" y="505453"/>
                  <a:pt x="1128878" y="612510"/>
                  <a:pt x="1159099" y="476518"/>
                </a:cubicBezTo>
                <a:cubicBezTo>
                  <a:pt x="1162044" y="463266"/>
                  <a:pt x="1168685" y="451051"/>
                  <a:pt x="1171978" y="437881"/>
                </a:cubicBezTo>
                <a:cubicBezTo>
                  <a:pt x="1181577" y="399484"/>
                  <a:pt x="1189149" y="360608"/>
                  <a:pt x="1197735" y="321971"/>
                </a:cubicBezTo>
                <a:cubicBezTo>
                  <a:pt x="1202028" y="257577"/>
                  <a:pt x="1203487" y="192931"/>
                  <a:pt x="1210614" y="128788"/>
                </a:cubicBezTo>
                <a:cubicBezTo>
                  <a:pt x="1212113" y="115296"/>
                  <a:pt x="1210889" y="95194"/>
                  <a:pt x="1223493" y="90152"/>
                </a:cubicBezTo>
                <a:cubicBezTo>
                  <a:pt x="1259587" y="75715"/>
                  <a:pt x="1300766" y="81566"/>
                  <a:pt x="1339403" y="77273"/>
                </a:cubicBezTo>
                <a:cubicBezTo>
                  <a:pt x="1352282" y="72980"/>
                  <a:pt x="1364464" y="64394"/>
                  <a:pt x="1378040" y="64394"/>
                </a:cubicBezTo>
                <a:cubicBezTo>
                  <a:pt x="1679198" y="64394"/>
                  <a:pt x="1624950" y="57109"/>
                  <a:pt x="1790164" y="90152"/>
                </a:cubicBezTo>
                <a:lnTo>
                  <a:pt x="2820474" y="64394"/>
                </a:lnTo>
                <a:cubicBezTo>
                  <a:pt x="2850812" y="63348"/>
                  <a:pt x="2880683" y="56506"/>
                  <a:pt x="2910626" y="51515"/>
                </a:cubicBezTo>
                <a:cubicBezTo>
                  <a:pt x="2988315" y="38567"/>
                  <a:pt x="2957068" y="41194"/>
                  <a:pt x="3026535" y="25757"/>
                </a:cubicBezTo>
                <a:cubicBezTo>
                  <a:pt x="3094333" y="10691"/>
                  <a:pt x="3105819" y="10751"/>
                  <a:pt x="3181082" y="0"/>
                </a:cubicBezTo>
                <a:lnTo>
                  <a:pt x="3683358" y="12878"/>
                </a:lnTo>
                <a:cubicBezTo>
                  <a:pt x="3796865" y="17511"/>
                  <a:pt x="3780276" y="15133"/>
                  <a:pt x="3850783" y="38636"/>
                </a:cubicBezTo>
                <a:cubicBezTo>
                  <a:pt x="3876541" y="34343"/>
                  <a:pt x="3902566" y="31422"/>
                  <a:pt x="3928057" y="25757"/>
                </a:cubicBezTo>
                <a:cubicBezTo>
                  <a:pt x="3941309" y="22812"/>
                  <a:pt x="3953123" y="12501"/>
                  <a:pt x="3966693" y="12878"/>
                </a:cubicBezTo>
                <a:cubicBezTo>
                  <a:pt x="4108566" y="16819"/>
                  <a:pt x="4249958" y="31305"/>
                  <a:pt x="4391696" y="38636"/>
                </a:cubicBezTo>
                <a:cubicBezTo>
                  <a:pt x="4498962" y="44184"/>
                  <a:pt x="4606344" y="47222"/>
                  <a:pt x="4713668" y="51515"/>
                </a:cubicBezTo>
                <a:cubicBezTo>
                  <a:pt x="4741511" y="57084"/>
                  <a:pt x="4830619" y="75625"/>
                  <a:pt x="4855335" y="77273"/>
                </a:cubicBezTo>
                <a:cubicBezTo>
                  <a:pt x="4958227" y="84133"/>
                  <a:pt x="5061397" y="85859"/>
                  <a:pt x="5164428" y="90152"/>
                </a:cubicBezTo>
                <a:cubicBezTo>
                  <a:pt x="5198772" y="81566"/>
                  <a:pt x="5233306" y="73709"/>
                  <a:pt x="5267459" y="64394"/>
                </a:cubicBezTo>
                <a:cubicBezTo>
                  <a:pt x="5280556" y="60822"/>
                  <a:pt x="5292520" y="51515"/>
                  <a:pt x="5306096" y="51515"/>
                </a:cubicBezTo>
                <a:cubicBezTo>
                  <a:pt x="5403666" y="51515"/>
                  <a:pt x="5615207" y="65684"/>
                  <a:pt x="5731099" y="77273"/>
                </a:cubicBezTo>
                <a:cubicBezTo>
                  <a:pt x="5752099" y="79373"/>
                  <a:pt x="5881429" y="95038"/>
                  <a:pt x="5911403" y="103031"/>
                </a:cubicBezTo>
                <a:cubicBezTo>
                  <a:pt x="5950754" y="113525"/>
                  <a:pt x="6027313" y="141667"/>
                  <a:pt x="6027313" y="141667"/>
                </a:cubicBezTo>
                <a:cubicBezTo>
                  <a:pt x="6040192" y="154546"/>
                  <a:pt x="6050795" y="170201"/>
                  <a:pt x="6065950" y="180304"/>
                </a:cubicBezTo>
                <a:cubicBezTo>
                  <a:pt x="6135377" y="226590"/>
                  <a:pt x="6076857" y="146491"/>
                  <a:pt x="6143223" y="231819"/>
                </a:cubicBezTo>
                <a:cubicBezTo>
                  <a:pt x="6181086" y="280500"/>
                  <a:pt x="6208454" y="330294"/>
                  <a:pt x="6233375" y="386366"/>
                </a:cubicBezTo>
                <a:cubicBezTo>
                  <a:pt x="6268923" y="466347"/>
                  <a:pt x="6218458" y="383308"/>
                  <a:pt x="6272012" y="463639"/>
                </a:cubicBezTo>
                <a:cubicBezTo>
                  <a:pt x="6297165" y="539100"/>
                  <a:pt x="6298512" y="532493"/>
                  <a:pt x="6310648" y="605307"/>
                </a:cubicBezTo>
                <a:cubicBezTo>
                  <a:pt x="6311731" y="611806"/>
                  <a:pt x="6328312" y="741642"/>
                  <a:pt x="6336406" y="759853"/>
                </a:cubicBezTo>
                <a:cubicBezTo>
                  <a:pt x="6345124" y="779468"/>
                  <a:pt x="6362164" y="794197"/>
                  <a:pt x="6375043" y="811369"/>
                </a:cubicBezTo>
                <a:cubicBezTo>
                  <a:pt x="6413679" y="918693"/>
                  <a:pt x="6439940" y="1031316"/>
                  <a:pt x="6490952" y="1133340"/>
                </a:cubicBezTo>
                <a:cubicBezTo>
                  <a:pt x="6549580" y="1250596"/>
                  <a:pt x="6491689" y="1128743"/>
                  <a:pt x="6529589" y="1223493"/>
                </a:cubicBezTo>
                <a:cubicBezTo>
                  <a:pt x="6550316" y="1275310"/>
                  <a:pt x="6580447" y="1323897"/>
                  <a:pt x="6593983" y="1378039"/>
                </a:cubicBezTo>
                <a:cubicBezTo>
                  <a:pt x="6602569" y="1412383"/>
                  <a:pt x="6606594" y="1448201"/>
                  <a:pt x="6619741" y="1481070"/>
                </a:cubicBezTo>
                <a:cubicBezTo>
                  <a:pt x="6641132" y="1534546"/>
                  <a:pt x="6678800" y="1580976"/>
                  <a:pt x="6697014" y="1635616"/>
                </a:cubicBezTo>
                <a:cubicBezTo>
                  <a:pt x="6709893" y="1674253"/>
                  <a:pt x="6719608" y="1714092"/>
                  <a:pt x="6735651" y="1751526"/>
                </a:cubicBezTo>
                <a:cubicBezTo>
                  <a:pt x="6748530" y="1781577"/>
                  <a:pt x="6760759" y="1811914"/>
                  <a:pt x="6774288" y="1841678"/>
                </a:cubicBezTo>
                <a:cubicBezTo>
                  <a:pt x="6782232" y="1859156"/>
                  <a:pt x="6792915" y="1875368"/>
                  <a:pt x="6800045" y="1893194"/>
                </a:cubicBezTo>
                <a:cubicBezTo>
                  <a:pt x="6810129" y="1918403"/>
                  <a:pt x="6815719" y="1945258"/>
                  <a:pt x="6825803" y="1970467"/>
                </a:cubicBezTo>
                <a:cubicBezTo>
                  <a:pt x="6841506" y="2009724"/>
                  <a:pt x="6862267" y="2046866"/>
                  <a:pt x="6877319" y="2086377"/>
                </a:cubicBezTo>
                <a:cubicBezTo>
                  <a:pt x="6969457" y="2328240"/>
                  <a:pt x="6892333" y="2167923"/>
                  <a:pt x="6954592" y="2292439"/>
                </a:cubicBezTo>
                <a:cubicBezTo>
                  <a:pt x="6991862" y="2441518"/>
                  <a:pt x="6930093" y="2206065"/>
                  <a:pt x="7006107" y="2434107"/>
                </a:cubicBezTo>
                <a:cubicBezTo>
                  <a:pt x="7017302" y="2467691"/>
                  <a:pt x="7031865" y="2537138"/>
                  <a:pt x="7031865" y="2537138"/>
                </a:cubicBezTo>
                <a:cubicBezTo>
                  <a:pt x="7028975" y="2638296"/>
                  <a:pt x="7058019" y="2922551"/>
                  <a:pt x="6993228" y="3078050"/>
                </a:cubicBezTo>
                <a:cubicBezTo>
                  <a:pt x="6983600" y="3101157"/>
                  <a:pt x="6966579" y="3120469"/>
                  <a:pt x="6954592" y="3142445"/>
                </a:cubicBezTo>
                <a:cubicBezTo>
                  <a:pt x="6933292" y="3181496"/>
                  <a:pt x="6890804" y="3277857"/>
                  <a:pt x="6864440" y="3309870"/>
                </a:cubicBezTo>
                <a:cubicBezTo>
                  <a:pt x="6825845" y="3356735"/>
                  <a:pt x="6773578" y="3391251"/>
                  <a:pt x="6735651" y="3438659"/>
                </a:cubicBezTo>
                <a:cubicBezTo>
                  <a:pt x="6718479" y="3460124"/>
                  <a:pt x="6707007" y="3487805"/>
                  <a:pt x="6684135" y="3503053"/>
                </a:cubicBezTo>
                <a:cubicBezTo>
                  <a:pt x="6640975" y="3531826"/>
                  <a:pt x="6588864" y="3544249"/>
                  <a:pt x="6542468" y="3567447"/>
                </a:cubicBezTo>
                <a:cubicBezTo>
                  <a:pt x="6468609" y="3604376"/>
                  <a:pt x="6394619" y="3641348"/>
                  <a:pt x="6323527" y="3683357"/>
                </a:cubicBezTo>
                <a:cubicBezTo>
                  <a:pt x="6299862" y="3697341"/>
                  <a:pt x="6283162" y="3721523"/>
                  <a:pt x="6259133" y="3734873"/>
                </a:cubicBezTo>
                <a:cubicBezTo>
                  <a:pt x="6205402" y="3764724"/>
                  <a:pt x="6146684" y="3784658"/>
                  <a:pt x="6091707" y="3812146"/>
                </a:cubicBezTo>
                <a:cubicBezTo>
                  <a:pt x="6060750" y="3827625"/>
                  <a:pt x="6032029" y="3847253"/>
                  <a:pt x="6001555" y="3863662"/>
                </a:cubicBezTo>
                <a:cubicBezTo>
                  <a:pt x="5976199" y="3877315"/>
                  <a:pt x="5948243" y="3886324"/>
                  <a:pt x="5924282" y="3902298"/>
                </a:cubicBezTo>
                <a:cubicBezTo>
                  <a:pt x="5883555" y="3929449"/>
                  <a:pt x="5842983" y="3957839"/>
                  <a:pt x="5808372" y="3992450"/>
                </a:cubicBezTo>
                <a:cubicBezTo>
                  <a:pt x="5768337" y="4032485"/>
                  <a:pt x="5762948" y="4044121"/>
                  <a:pt x="5705341" y="4069724"/>
                </a:cubicBezTo>
                <a:cubicBezTo>
                  <a:pt x="5689166" y="4076913"/>
                  <a:pt x="5670495" y="4076649"/>
                  <a:pt x="5653826" y="4082602"/>
                </a:cubicBezTo>
                <a:cubicBezTo>
                  <a:pt x="5610283" y="4098153"/>
                  <a:pt x="5570645" y="4126517"/>
                  <a:pt x="5525037" y="4134118"/>
                </a:cubicBezTo>
                <a:cubicBezTo>
                  <a:pt x="5458375" y="4145228"/>
                  <a:pt x="5446374" y="4146375"/>
                  <a:pt x="5383369" y="4159876"/>
                </a:cubicBezTo>
                <a:cubicBezTo>
                  <a:pt x="5344668" y="4168169"/>
                  <a:pt x="5306922" y="4182597"/>
                  <a:pt x="5267459" y="4185633"/>
                </a:cubicBezTo>
                <a:cubicBezTo>
                  <a:pt x="5138978" y="4195516"/>
                  <a:pt x="5009882" y="4194219"/>
                  <a:pt x="4881093" y="4198512"/>
                </a:cubicBezTo>
                <a:cubicBezTo>
                  <a:pt x="4489962" y="4276739"/>
                  <a:pt x="4747989" y="4229788"/>
                  <a:pt x="3799268" y="4198512"/>
                </a:cubicBezTo>
                <a:cubicBezTo>
                  <a:pt x="3747070" y="4196791"/>
                  <a:pt x="3696237" y="4181341"/>
                  <a:pt x="3644721" y="4172755"/>
                </a:cubicBezTo>
                <a:cubicBezTo>
                  <a:pt x="3395730" y="4177048"/>
                  <a:pt x="3146484" y="4173598"/>
                  <a:pt x="2897747" y="4185633"/>
                </a:cubicBezTo>
                <a:cubicBezTo>
                  <a:pt x="2878571" y="4186561"/>
                  <a:pt x="2864445" y="4205320"/>
                  <a:pt x="2846231" y="4211391"/>
                </a:cubicBezTo>
                <a:cubicBezTo>
                  <a:pt x="2817982" y="4220807"/>
                  <a:pt x="2712103" y="4234232"/>
                  <a:pt x="2691685" y="4237149"/>
                </a:cubicBezTo>
                <a:cubicBezTo>
                  <a:pt x="2584361" y="4232856"/>
                  <a:pt x="2476533" y="4235514"/>
                  <a:pt x="2369713" y="4224270"/>
                </a:cubicBezTo>
                <a:cubicBezTo>
                  <a:pt x="2318030" y="4218830"/>
                  <a:pt x="1966213" y="4123395"/>
                  <a:pt x="1957589" y="4121239"/>
                </a:cubicBezTo>
                <a:cubicBezTo>
                  <a:pt x="1936353" y="4115930"/>
                  <a:pt x="1914787" y="4111959"/>
                  <a:pt x="1893195" y="4108360"/>
                </a:cubicBezTo>
                <a:lnTo>
                  <a:pt x="1648496" y="4069724"/>
                </a:lnTo>
                <a:cubicBezTo>
                  <a:pt x="1609859" y="4056845"/>
                  <a:pt x="1566472" y="4053678"/>
                  <a:pt x="1532586" y="4031087"/>
                </a:cubicBezTo>
                <a:cubicBezTo>
                  <a:pt x="1519707" y="4022501"/>
                  <a:pt x="1507538" y="4012741"/>
                  <a:pt x="1493950" y="4005329"/>
                </a:cubicBezTo>
                <a:cubicBezTo>
                  <a:pt x="1460241" y="3986942"/>
                  <a:pt x="1422867" y="3975113"/>
                  <a:pt x="1390919" y="3953814"/>
                </a:cubicBezTo>
                <a:cubicBezTo>
                  <a:pt x="1352282" y="3928056"/>
                  <a:pt x="1315326" y="3899578"/>
                  <a:pt x="1275009" y="3876540"/>
                </a:cubicBezTo>
                <a:cubicBezTo>
                  <a:pt x="1254937" y="3865070"/>
                  <a:pt x="1230823" y="3862010"/>
                  <a:pt x="1210614" y="3850783"/>
                </a:cubicBezTo>
                <a:cubicBezTo>
                  <a:pt x="1191850" y="3840359"/>
                  <a:pt x="1177380" y="3823396"/>
                  <a:pt x="1159099" y="3812146"/>
                </a:cubicBezTo>
                <a:cubicBezTo>
                  <a:pt x="862415" y="3629571"/>
                  <a:pt x="1136999" y="3796003"/>
                  <a:pt x="1004552" y="3734873"/>
                </a:cubicBezTo>
                <a:cubicBezTo>
                  <a:pt x="960973" y="3714759"/>
                  <a:pt x="919192" y="3690915"/>
                  <a:pt x="875764" y="3670478"/>
                </a:cubicBezTo>
                <a:cubicBezTo>
                  <a:pt x="787461" y="3628924"/>
                  <a:pt x="660785" y="3585032"/>
                  <a:pt x="579550" y="3554569"/>
                </a:cubicBezTo>
                <a:cubicBezTo>
                  <a:pt x="545206" y="3541690"/>
                  <a:pt x="509326" y="3532336"/>
                  <a:pt x="476519" y="3515932"/>
                </a:cubicBezTo>
                <a:cubicBezTo>
                  <a:pt x="442175" y="3498760"/>
                  <a:pt x="408283" y="3480654"/>
                  <a:pt x="373488" y="3464416"/>
                </a:cubicBezTo>
                <a:cubicBezTo>
                  <a:pt x="343861" y="3450590"/>
                  <a:pt x="313691" y="3437922"/>
                  <a:pt x="283335" y="3425780"/>
                </a:cubicBezTo>
                <a:cubicBezTo>
                  <a:pt x="270731" y="3420738"/>
                  <a:pt x="256841" y="3418972"/>
                  <a:pt x="244699" y="3412901"/>
                </a:cubicBezTo>
                <a:cubicBezTo>
                  <a:pt x="230855" y="3405979"/>
                  <a:pt x="218580" y="3396247"/>
                  <a:pt x="206062" y="3387143"/>
                </a:cubicBezTo>
                <a:cubicBezTo>
                  <a:pt x="86476" y="3300172"/>
                  <a:pt x="126368" y="3339042"/>
                  <a:pt x="51516" y="3245476"/>
                </a:cubicBezTo>
                <a:cubicBezTo>
                  <a:pt x="35090" y="3196198"/>
                  <a:pt x="22611" y="3165345"/>
                  <a:pt x="12879" y="3116687"/>
                </a:cubicBezTo>
                <a:cubicBezTo>
                  <a:pt x="7758" y="3091081"/>
                  <a:pt x="4293" y="3065172"/>
                  <a:pt x="0" y="3039414"/>
                </a:cubicBezTo>
                <a:cubicBezTo>
                  <a:pt x="4293" y="2949262"/>
                  <a:pt x="6212" y="2858965"/>
                  <a:pt x="12879" y="2768957"/>
                </a:cubicBezTo>
                <a:cubicBezTo>
                  <a:pt x="14808" y="2742915"/>
                  <a:pt x="14080" y="2715040"/>
                  <a:pt x="25758" y="2691684"/>
                </a:cubicBezTo>
                <a:cubicBezTo>
                  <a:pt x="57711" y="2627778"/>
                  <a:pt x="106220" y="2573415"/>
                  <a:pt x="141668" y="2511380"/>
                </a:cubicBezTo>
                <a:cubicBezTo>
                  <a:pt x="158840" y="2481329"/>
                  <a:pt x="173335" y="2449582"/>
                  <a:pt x="193183" y="2421228"/>
                </a:cubicBezTo>
                <a:cubicBezTo>
                  <a:pt x="203628" y="2406307"/>
                  <a:pt x="221375" y="2397512"/>
                  <a:pt x="231820" y="2382591"/>
                </a:cubicBezTo>
                <a:cubicBezTo>
                  <a:pt x="360838" y="2198279"/>
                  <a:pt x="200072" y="2386859"/>
                  <a:pt x="347730" y="2202287"/>
                </a:cubicBezTo>
                <a:cubicBezTo>
                  <a:pt x="393399" y="2145201"/>
                  <a:pt x="445533" y="2093347"/>
                  <a:pt x="489397" y="2034862"/>
                </a:cubicBezTo>
                <a:cubicBezTo>
                  <a:pt x="502276" y="2017690"/>
                  <a:pt x="515725" y="2000931"/>
                  <a:pt x="528034" y="1983346"/>
                </a:cubicBezTo>
                <a:cubicBezTo>
                  <a:pt x="545787" y="1957985"/>
                  <a:pt x="560976" y="1930839"/>
                  <a:pt x="579550" y="1906073"/>
                </a:cubicBezTo>
                <a:cubicBezTo>
                  <a:pt x="625184" y="1845228"/>
                  <a:pt x="636760" y="1835984"/>
                  <a:pt x="682581" y="1790163"/>
                </a:cubicBezTo>
                <a:cubicBezTo>
                  <a:pt x="706486" y="1742352"/>
                  <a:pt x="743196" y="1672712"/>
                  <a:pt x="759854" y="1622738"/>
                </a:cubicBezTo>
                <a:cubicBezTo>
                  <a:pt x="775332" y="1576302"/>
                  <a:pt x="788573" y="1529002"/>
                  <a:pt x="798490" y="1481070"/>
                </a:cubicBezTo>
                <a:cubicBezTo>
                  <a:pt x="814362" y="1404355"/>
                  <a:pt x="821763" y="1326068"/>
                  <a:pt x="837127" y="1249250"/>
                </a:cubicBezTo>
                <a:cubicBezTo>
                  <a:pt x="843256" y="1218604"/>
                  <a:pt x="855857" y="1189551"/>
                  <a:pt x="862885" y="1159098"/>
                </a:cubicBezTo>
                <a:cubicBezTo>
                  <a:pt x="896885" y="1011767"/>
                  <a:pt x="857686" y="1136058"/>
                  <a:pt x="888643" y="1043188"/>
                </a:cubicBezTo>
                <a:cubicBezTo>
                  <a:pt x="899990" y="952406"/>
                  <a:pt x="888212" y="953752"/>
                  <a:pt x="927279" y="888642"/>
                </a:cubicBezTo>
                <a:cubicBezTo>
                  <a:pt x="943206" y="862097"/>
                  <a:pt x="978795" y="811369"/>
                  <a:pt x="978795" y="811369"/>
                </a:cubicBezTo>
                <a:cubicBezTo>
                  <a:pt x="1011166" y="714255"/>
                  <a:pt x="963735" y="830193"/>
                  <a:pt x="1030310" y="746974"/>
                </a:cubicBezTo>
                <a:cubicBezTo>
                  <a:pt x="1064477" y="704265"/>
                  <a:pt x="1004552" y="695459"/>
                  <a:pt x="1017431" y="68258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50906" y="2115404"/>
            <a:ext cx="64901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E’tiboringiz</a:t>
            </a:r>
            <a:r>
              <a:rPr lang="en-US" sz="5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uchun</a:t>
            </a:r>
            <a:r>
              <a:rPr lang="en-US" sz="5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rahmat</a:t>
            </a:r>
            <a:r>
              <a:rPr lang="en-US" sz="5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  <a:endParaRPr lang="ru-RU" sz="55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6493" y="-2646496"/>
            <a:ext cx="6899011" cy="12192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8107" y="641445"/>
            <a:ext cx="7451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+mj-lt"/>
              </a:rPr>
              <a:t>4</a:t>
            </a:r>
            <a:endParaRPr lang="ru-RU" sz="4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194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1" y="285500"/>
            <a:ext cx="2357192" cy="2249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89" y="1734449"/>
            <a:ext cx="2863228" cy="2799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17" y="3028467"/>
            <a:ext cx="2399143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312" y="149140"/>
            <a:ext cx="1820999" cy="3247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54" y="0"/>
            <a:ext cx="2026115" cy="2689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8" y="4221707"/>
            <a:ext cx="4827170" cy="23083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99" y="4534050"/>
            <a:ext cx="1951622" cy="19516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35" y="1972553"/>
            <a:ext cx="2400300" cy="2400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17" y="-140267"/>
            <a:ext cx="2197848" cy="297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15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8997" y="1945002"/>
            <a:ext cx="69740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+mj-lt"/>
              </a:rPr>
              <a:t>Mavzu</a:t>
            </a:r>
            <a:r>
              <a:rPr lang="en-US" sz="5400" b="1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en-AU" sz="5400" b="1" dirty="0" smtClean="0">
                <a:solidFill>
                  <a:srgbClr val="009900"/>
                </a:solidFill>
                <a:latin typeface="+mj-lt"/>
              </a:rPr>
              <a:t>II bob </a:t>
            </a:r>
          </a:p>
          <a:p>
            <a:pPr algn="ctr"/>
            <a:r>
              <a:rPr lang="en-AU" sz="5400" b="1" dirty="0" err="1" smtClean="0">
                <a:solidFill>
                  <a:srgbClr val="009900"/>
                </a:solidFill>
                <a:latin typeface="+mj-lt"/>
              </a:rPr>
              <a:t>yuzasidan</a:t>
            </a:r>
            <a:r>
              <a:rPr lang="en-AU" sz="54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5400" b="1" dirty="0" err="1" smtClean="0">
                <a:solidFill>
                  <a:srgbClr val="009900"/>
                </a:solidFill>
                <a:latin typeface="+mj-lt"/>
              </a:rPr>
              <a:t>topshiriqlar</a:t>
            </a:r>
            <a:r>
              <a:rPr lang="en-AU" sz="5400" b="1" dirty="0" smtClean="0">
                <a:solidFill>
                  <a:srgbClr val="009900"/>
                </a:solidFill>
                <a:latin typeface="+mj-lt"/>
              </a:rPr>
              <a:t> (24-bet)</a:t>
            </a:r>
            <a:endParaRPr lang="ru-RU" sz="5400" b="1" dirty="0">
              <a:solidFill>
                <a:srgbClr val="00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38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6493" y="-2646496"/>
            <a:ext cx="6899011" cy="12192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8107" y="641445"/>
            <a:ext cx="7451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+mj-lt"/>
              </a:rPr>
              <a:t>Mustaqil</a:t>
            </a:r>
            <a:r>
              <a:rPr lang="en-US" sz="4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+mj-lt"/>
              </a:rPr>
              <a:t>topshiriqni</a:t>
            </a:r>
            <a:r>
              <a:rPr lang="en-US" sz="4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+mj-lt"/>
              </a:rPr>
              <a:t>tekshirish</a:t>
            </a:r>
            <a:r>
              <a:rPr lang="en-US" sz="4400" b="1" dirty="0" smtClean="0">
                <a:solidFill>
                  <a:srgbClr val="7030A0"/>
                </a:solidFill>
                <a:latin typeface="+mj-lt"/>
              </a:rPr>
              <a:t>: (23-bet)</a:t>
            </a:r>
            <a:endParaRPr lang="ru-RU" sz="4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8107" y="2087995"/>
            <a:ext cx="80075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  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Urug‘dan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rivojlanayotgan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o‘simlik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uchun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suv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havo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tuproq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va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yorug‘lik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juda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zarur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Chunki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o‘simlik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bular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orqali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oziqlanadi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nafas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oladi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harakatlanadi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,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rivojlanadi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va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ko‘payadi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.</a:t>
            </a:r>
            <a:endParaRPr lang="ru-RU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192" y="4349834"/>
            <a:ext cx="3509328" cy="2022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66" y="4183324"/>
            <a:ext cx="1520530" cy="20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32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6493" y="-2646496"/>
            <a:ext cx="6899011" cy="12192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8107" y="641445"/>
            <a:ext cx="7451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+mj-lt"/>
              </a:rPr>
              <a:t>Savollar</a:t>
            </a:r>
            <a:r>
              <a:rPr lang="en-US" sz="4400" b="1" dirty="0" smtClean="0">
                <a:solidFill>
                  <a:srgbClr val="7030A0"/>
                </a:solidFill>
                <a:latin typeface="+mj-lt"/>
              </a:rPr>
              <a:t>:</a:t>
            </a:r>
            <a:endParaRPr lang="ru-RU" sz="4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492" y="1306286"/>
            <a:ext cx="82385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O‘simliklar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necha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turga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bo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‘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linadi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?</a:t>
            </a:r>
          </a:p>
          <a:p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   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3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turga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daraxt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buta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o‘t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-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o‘simliklar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2.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O‘simlik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organlari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nimalardan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tuzilgan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?</a:t>
            </a:r>
          </a:p>
          <a:p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   Gul,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meva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urug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‘,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barg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,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poya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ildizdan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iborat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3.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O‘simliklarning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hayot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sikli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nima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?</a:t>
            </a:r>
          </a:p>
          <a:p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  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Tirik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organizmlarning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hayotida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jarayonlar-ning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takrorlanishidir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4. 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Urug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‘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nima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?</a:t>
            </a:r>
          </a:p>
          <a:p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O‘simlikning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murtak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oziq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moddalari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qobiq-dan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iborat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hosilidir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.</a:t>
            </a:r>
            <a:endParaRPr lang="ru-RU" sz="32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975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6493" y="-2646496"/>
            <a:ext cx="6899011" cy="12192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7606" y="600502"/>
            <a:ext cx="8598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030A0"/>
                </a:solidFill>
                <a:latin typeface="+mj-lt"/>
              </a:rPr>
              <a:t>1. </a:t>
            </a:r>
            <a:r>
              <a:rPr lang="en-AU" sz="3600" dirty="0" err="1">
                <a:solidFill>
                  <a:srgbClr val="7030A0"/>
                </a:solidFill>
                <a:latin typeface="+mj-lt"/>
              </a:rPr>
              <a:t>Loviya</a:t>
            </a:r>
            <a:r>
              <a:rPr lang="en-AU" sz="3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rgbClr val="7030A0"/>
                </a:solidFill>
                <a:latin typeface="+mj-lt"/>
              </a:rPr>
              <a:t>o‘simligi</a:t>
            </a:r>
            <a:r>
              <a:rPr lang="en-AU" sz="3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rgbClr val="7030A0"/>
                </a:solidFill>
                <a:latin typeface="+mj-lt"/>
              </a:rPr>
              <a:t>rivojlanish</a:t>
            </a:r>
            <a:r>
              <a:rPr lang="en-AU" sz="3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rgbClr val="7030A0"/>
                </a:solidFill>
                <a:latin typeface="+mj-lt"/>
              </a:rPr>
              <a:t>davrida</a:t>
            </a:r>
            <a:r>
              <a:rPr lang="en-AU" sz="3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rgbClr val="7030A0"/>
                </a:solidFill>
                <a:latin typeface="+mj-lt"/>
              </a:rPr>
              <a:t>organlar</a:t>
            </a:r>
            <a:r>
              <a:rPr lang="en-AU" sz="3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600" dirty="0" err="1" smtClean="0">
                <a:solidFill>
                  <a:srgbClr val="7030A0"/>
                </a:solidFill>
                <a:latin typeface="+mj-lt"/>
              </a:rPr>
              <a:t>qanday</a:t>
            </a:r>
            <a:r>
              <a:rPr lang="en-AU" sz="36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600" dirty="0" err="1" smtClean="0">
                <a:solidFill>
                  <a:srgbClr val="7030A0"/>
                </a:solidFill>
                <a:latin typeface="+mj-lt"/>
              </a:rPr>
              <a:t>ketma-ketlikda</a:t>
            </a:r>
            <a:r>
              <a:rPr lang="en-AU" sz="36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rgbClr val="7030A0"/>
                </a:solidFill>
                <a:latin typeface="+mj-lt"/>
              </a:rPr>
              <a:t>paydo</a:t>
            </a:r>
            <a:r>
              <a:rPr lang="en-AU" sz="3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rgbClr val="7030A0"/>
                </a:solidFill>
                <a:latin typeface="+mj-lt"/>
              </a:rPr>
              <a:t>bo‘ladi</a:t>
            </a:r>
            <a:r>
              <a:rPr lang="en-AU" sz="3600" dirty="0">
                <a:solidFill>
                  <a:srgbClr val="7030A0"/>
                </a:solidFill>
                <a:latin typeface="+mj-lt"/>
              </a:rPr>
              <a:t>? </a:t>
            </a:r>
            <a:r>
              <a:rPr lang="en-AU" sz="3600" dirty="0" err="1">
                <a:solidFill>
                  <a:srgbClr val="7030A0"/>
                </a:solidFill>
                <a:latin typeface="+mj-lt"/>
              </a:rPr>
              <a:t>Ularning</a:t>
            </a:r>
            <a:r>
              <a:rPr lang="en-AU" sz="3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rgbClr val="7030A0"/>
                </a:solidFill>
                <a:latin typeface="+mj-lt"/>
              </a:rPr>
              <a:t>nomini</a:t>
            </a:r>
            <a:r>
              <a:rPr lang="en-AU" sz="3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rgbClr val="7030A0"/>
                </a:solidFill>
                <a:latin typeface="+mj-lt"/>
              </a:rPr>
              <a:t>ayting</a:t>
            </a:r>
            <a:r>
              <a:rPr lang="en-AU" sz="3600" dirty="0">
                <a:solidFill>
                  <a:srgbClr val="7030A0"/>
                </a:solidFill>
                <a:latin typeface="+mj-lt"/>
              </a:rPr>
              <a:t>.</a:t>
            </a:r>
            <a:endParaRPr lang="ru-RU" sz="72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43" y="2956764"/>
            <a:ext cx="1301192" cy="2404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52" y="2700182"/>
            <a:ext cx="1301981" cy="27541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81" y="3946014"/>
            <a:ext cx="676548" cy="1114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41" y="4011329"/>
            <a:ext cx="541379" cy="691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3" y="2504535"/>
            <a:ext cx="1510121" cy="28829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20" y="3707699"/>
            <a:ext cx="1181578" cy="1629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64" y="3847036"/>
            <a:ext cx="915012" cy="14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6493" y="-2646496"/>
            <a:ext cx="6899011" cy="12192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7606" y="900951"/>
            <a:ext cx="859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030A0"/>
                </a:solidFill>
                <a:latin typeface="+mj-lt"/>
              </a:rPr>
              <a:t>1</a:t>
            </a:r>
            <a:r>
              <a:rPr lang="en-AU" sz="3600" b="1" dirty="0" smtClean="0">
                <a:solidFill>
                  <a:srgbClr val="7030A0"/>
                </a:solidFill>
                <a:latin typeface="+mj-lt"/>
              </a:rPr>
              <a:t>. </a:t>
            </a:r>
            <a:r>
              <a:rPr lang="en-AU" sz="3600" b="1" dirty="0" err="1" smtClean="0">
                <a:solidFill>
                  <a:srgbClr val="7030A0"/>
                </a:solidFill>
                <a:latin typeface="+mj-lt"/>
              </a:rPr>
              <a:t>Loviyaning</a:t>
            </a:r>
            <a:r>
              <a:rPr lang="en-AU" sz="36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  <a:latin typeface="+mj-lt"/>
              </a:rPr>
              <a:t>rivojlanish</a:t>
            </a:r>
            <a:r>
              <a:rPr lang="en-AU" sz="36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  <a:latin typeface="+mj-lt"/>
              </a:rPr>
              <a:t>davri</a:t>
            </a:r>
            <a:r>
              <a:rPr lang="en-AU" sz="3600" b="1" dirty="0" smtClean="0">
                <a:solidFill>
                  <a:srgbClr val="7030A0"/>
                </a:solidFill>
                <a:latin typeface="+mj-lt"/>
              </a:rPr>
              <a:t>: </a:t>
            </a:r>
            <a:r>
              <a:rPr lang="en-AU" sz="36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i</a:t>
            </a:r>
            <a:r>
              <a:rPr lang="en-AU" sz="36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vitilgan</a:t>
            </a:r>
            <a:r>
              <a:rPr lang="en-AU" sz="3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AU" sz="36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loviya</a:t>
            </a:r>
            <a:r>
              <a:rPr lang="en-AU" sz="3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, </a:t>
            </a:r>
            <a:r>
              <a:rPr lang="en-AU" sz="36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murtak</a:t>
            </a:r>
            <a:r>
              <a:rPr lang="en-AU" sz="3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, </a:t>
            </a:r>
            <a:r>
              <a:rPr lang="en-AU" sz="36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nish</a:t>
            </a:r>
            <a:r>
              <a:rPr lang="en-AU" sz="3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, </a:t>
            </a:r>
            <a:r>
              <a:rPr lang="en-AU" sz="36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ildiz</a:t>
            </a:r>
            <a:r>
              <a:rPr lang="en-AU" sz="3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, </a:t>
            </a:r>
            <a:r>
              <a:rPr lang="en-AU" sz="36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poya</a:t>
            </a:r>
            <a:r>
              <a:rPr lang="en-AU" sz="3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, </a:t>
            </a:r>
            <a:r>
              <a:rPr lang="en-AU" sz="36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gul</a:t>
            </a:r>
            <a:r>
              <a:rPr lang="en-AU" sz="3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, </a:t>
            </a:r>
            <a:r>
              <a:rPr lang="en-AU" sz="36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meva</a:t>
            </a:r>
            <a:r>
              <a:rPr lang="en-AU" sz="3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.</a:t>
            </a:r>
            <a:endParaRPr lang="ru-RU" sz="7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43" y="2956764"/>
            <a:ext cx="1301192" cy="2404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52" y="2700182"/>
            <a:ext cx="1301981" cy="27541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81" y="3946014"/>
            <a:ext cx="676548" cy="1114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41" y="4011329"/>
            <a:ext cx="541379" cy="691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3" y="2504535"/>
            <a:ext cx="1510121" cy="28829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20" y="3707699"/>
            <a:ext cx="1181578" cy="1629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64" y="3847036"/>
            <a:ext cx="915012" cy="14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49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6493" y="-2646496"/>
            <a:ext cx="6899011" cy="12192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5174" y="458565"/>
            <a:ext cx="79702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+mj-lt"/>
              </a:rPr>
              <a:t>    2</a:t>
            </a:r>
            <a:r>
              <a:rPr lang="en-US" sz="3200" b="1" dirty="0">
                <a:solidFill>
                  <a:srgbClr val="009900"/>
                </a:solidFill>
                <a:latin typeface="+mj-lt"/>
              </a:rPr>
              <a:t>. 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Abdulla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o‘simlik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organlari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haqida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endParaRPr lang="en-US" sz="3200" dirty="0" smtClean="0">
              <a:solidFill>
                <a:srgbClr val="009900"/>
              </a:solidFill>
              <a:latin typeface="+mj-lt"/>
            </a:endParaRPr>
          </a:p>
          <a:p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do‘stiga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so‘zlab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berdi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.</a:t>
            </a:r>
          </a:p>
          <a:p>
            <a:r>
              <a:rPr lang="en-US" sz="3200" dirty="0">
                <a:solidFill>
                  <a:srgbClr val="009900"/>
                </a:solidFill>
                <a:latin typeface="+mj-lt"/>
              </a:rPr>
              <a:t>1.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Abdullaning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qaysi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fikrlari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xato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?</a:t>
            </a:r>
          </a:p>
          <a:p>
            <a:r>
              <a:rPr lang="es-ES" sz="3200" dirty="0">
                <a:solidFill>
                  <a:srgbClr val="009900"/>
                </a:solidFill>
                <a:latin typeface="+mj-lt"/>
              </a:rPr>
              <a:t>2. U yo‘l qo‘ygan xatolarni tuzating.</a:t>
            </a:r>
            <a:endParaRPr lang="ru-RU" sz="6600" b="1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84" y="2446655"/>
            <a:ext cx="1608595" cy="1429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6" y="3904768"/>
            <a:ext cx="1429124" cy="1356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6" y="2520668"/>
            <a:ext cx="1469006" cy="1362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8" y="5352813"/>
            <a:ext cx="1502242" cy="1375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93" y="3900435"/>
            <a:ext cx="1429124" cy="14091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42617" y="3914805"/>
            <a:ext cx="3497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urug‘ni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himoya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qiladi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va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tarqalishiga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yordam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+mj-lt"/>
              </a:rPr>
              <a:t>beradi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.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30217" y="2812767"/>
            <a:ext cx="4460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+mj-lt"/>
              </a:rPr>
              <a:t>o‘rnida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meva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hosil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bo‘ladi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67752" y="3875779"/>
            <a:ext cx="40985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+mj-lt"/>
              </a:rPr>
              <a:t>orqali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o‘simlik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tuproqdan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suv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va mineral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tuzlarni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+mj-lt"/>
              </a:rPr>
              <a:t>shimib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oladi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51292" y="5299411"/>
            <a:ext cx="46487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+mj-lt"/>
              </a:rPr>
              <a:t>o‘simlik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uchun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tayanch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. </a:t>
            </a:r>
            <a:endParaRPr lang="en-US" sz="2800" dirty="0" smtClean="0">
              <a:solidFill>
                <a:srgbClr val="7030A0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U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suv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va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oziq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moddalarni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+mj-lt"/>
              </a:rPr>
              <a:t>gul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hamda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barglarga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o‘tkazadi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.</a:t>
            </a:r>
            <a:endParaRPr lang="en-US" sz="32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06787" y="2485681"/>
            <a:ext cx="4009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+mj-lt"/>
              </a:rPr>
              <a:t>yorug‘lik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va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havo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yordamida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oziq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mod-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dalar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hosil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qiladi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36" y="5027146"/>
            <a:ext cx="1345276" cy="13452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594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6493" y="-2646496"/>
            <a:ext cx="6899011" cy="12192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84" y="1689007"/>
            <a:ext cx="1608595" cy="1429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6" y="3147120"/>
            <a:ext cx="1429124" cy="1356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6" y="1763020"/>
            <a:ext cx="1469006" cy="1362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8" y="4595165"/>
            <a:ext cx="1502242" cy="1375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93" y="3142787"/>
            <a:ext cx="1429124" cy="14091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42617" y="3157157"/>
            <a:ext cx="3497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urug‘ni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himoya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qiladi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va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tarqalishiga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yordam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+mj-lt"/>
              </a:rPr>
              <a:t>beradi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.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7377" y="1874062"/>
            <a:ext cx="3042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+mj-lt"/>
              </a:rPr>
              <a:t>o‘rnida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meva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hosil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bo‘ladi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67752" y="1681217"/>
            <a:ext cx="40985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+mj-lt"/>
              </a:rPr>
              <a:t>orqali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o‘simlik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tuproqdan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suv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va mineral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tuzlarni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+mj-lt"/>
              </a:rPr>
              <a:t>shimib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oladi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51292" y="3052593"/>
            <a:ext cx="46487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+mj-lt"/>
              </a:rPr>
              <a:t>o‘simlik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uchun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tayanch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. </a:t>
            </a:r>
            <a:endParaRPr lang="en-US" sz="2800" dirty="0" smtClean="0">
              <a:solidFill>
                <a:srgbClr val="7030A0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U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suv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va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oziq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moddalarni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+mj-lt"/>
              </a:rPr>
              <a:t>gul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hamda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barglarga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o‘tkazadi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.</a:t>
            </a:r>
            <a:endParaRPr lang="en-US" sz="32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3882" y="4405928"/>
            <a:ext cx="4009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+mj-lt"/>
              </a:rPr>
              <a:t>yorug‘lik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va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havo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yordamida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oziq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mod-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dalar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hosil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qiladi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7011" y="804373"/>
            <a:ext cx="4689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+mj-lt"/>
              </a:rPr>
              <a:t>Yodda</a:t>
            </a:r>
            <a:r>
              <a:rPr lang="en-US" sz="4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+mj-lt"/>
              </a:rPr>
              <a:t>tuting</a:t>
            </a:r>
            <a:r>
              <a:rPr lang="en-US" sz="4400" dirty="0" smtClean="0">
                <a:solidFill>
                  <a:srgbClr val="C00000"/>
                </a:solidFill>
                <a:latin typeface="+mj-lt"/>
              </a:rPr>
              <a:t>!</a:t>
            </a:r>
            <a:endParaRPr lang="ru-RU" sz="4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958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6494" y="-2646495"/>
            <a:ext cx="6899011" cy="12192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8107" y="641445"/>
            <a:ext cx="7451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+mj-lt"/>
              </a:rPr>
              <a:t>Mosini</a:t>
            </a:r>
            <a:r>
              <a:rPr lang="en-US" sz="4400" b="1" dirty="0" smtClean="0">
                <a:solidFill>
                  <a:srgbClr val="7030A0"/>
                </a:solidFill>
                <a:latin typeface="+mj-lt"/>
              </a:rPr>
              <a:t>  top!</a:t>
            </a:r>
            <a:endParaRPr lang="ru-RU" sz="4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380" y="1412168"/>
            <a:ext cx="1436331" cy="1255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80" y="5049364"/>
            <a:ext cx="1410541" cy="1117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614" y="2667932"/>
            <a:ext cx="1241883" cy="1103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05" y="3911882"/>
            <a:ext cx="896280" cy="11151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3301" y="5489703"/>
            <a:ext cx="1246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Gul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8107" y="1687389"/>
            <a:ext cx="2702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Ivitilgan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loviya</a:t>
            </a:r>
            <a:endParaRPr lang="ru-RU" sz="32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8107" y="2928537"/>
            <a:ext cx="2977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Unayotgan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urug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‘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13943" y="4209120"/>
            <a:ext cx="2451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Loviya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urug‘i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065204" y="2040050"/>
            <a:ext cx="2585876" cy="3224281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032681" y="3219594"/>
            <a:ext cx="2892512" cy="1182205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791091" y="2052331"/>
            <a:ext cx="2892512" cy="2449176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992133" y="3479139"/>
            <a:ext cx="3781247" cy="2333049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27" y="4132440"/>
            <a:ext cx="2315231" cy="2263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592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298</Words>
  <Application>Microsoft Office PowerPoint</Application>
  <PresentationFormat>Широкоэкранный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Sh. Abdulaziz</cp:lastModifiedBy>
  <cp:revision>20</cp:revision>
  <dcterms:created xsi:type="dcterms:W3CDTF">2021-08-25T18:07:54Z</dcterms:created>
  <dcterms:modified xsi:type="dcterms:W3CDTF">2021-08-27T01:19:11Z</dcterms:modified>
</cp:coreProperties>
</file>