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7" r:id="rId4"/>
    <p:sldId id="258" r:id="rId5"/>
    <p:sldId id="272" r:id="rId6"/>
    <p:sldId id="262" r:id="rId7"/>
    <p:sldId id="265" r:id="rId8"/>
    <p:sldId id="264" r:id="rId9"/>
    <p:sldId id="263" r:id="rId10"/>
    <p:sldId id="268" r:id="rId11"/>
    <p:sldId id="271" r:id="rId12"/>
    <p:sldId id="266" r:id="rId13"/>
    <p:sldId id="259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6E6E4"/>
    <a:srgbClr val="E6E6E6"/>
    <a:srgbClr val="63B22F"/>
    <a:srgbClr val="EF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>
        <p:scale>
          <a:sx n="60" d="100"/>
          <a:sy n="60" d="100"/>
        </p:scale>
        <p:origin x="112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7117-79C5-4BA3-BC3D-D35362A0BC7C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B20-4B54-44B7-BC01-4E6F7F1C9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73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7117-79C5-4BA3-BC3D-D35362A0BC7C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B20-4B54-44B7-BC01-4E6F7F1C9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1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7117-79C5-4BA3-BC3D-D35362A0BC7C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B20-4B54-44B7-BC01-4E6F7F1C9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36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7117-79C5-4BA3-BC3D-D35362A0BC7C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B20-4B54-44B7-BC01-4E6F7F1C9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4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7117-79C5-4BA3-BC3D-D35362A0BC7C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B20-4B54-44B7-BC01-4E6F7F1C9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7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7117-79C5-4BA3-BC3D-D35362A0BC7C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B20-4B54-44B7-BC01-4E6F7F1C9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6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7117-79C5-4BA3-BC3D-D35362A0BC7C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B20-4B54-44B7-BC01-4E6F7F1C9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7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7117-79C5-4BA3-BC3D-D35362A0BC7C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B20-4B54-44B7-BC01-4E6F7F1C9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7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7117-79C5-4BA3-BC3D-D35362A0BC7C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B20-4B54-44B7-BC01-4E6F7F1C9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9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7117-79C5-4BA3-BC3D-D35362A0BC7C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B20-4B54-44B7-BC01-4E6F7F1C9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7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7117-79C5-4BA3-BC3D-D35362A0BC7C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DB20-4B54-44B7-BC01-4E6F7F1C9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9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47117-79C5-4BA3-BC3D-D35362A0BC7C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FDB20-4B54-44B7-BC01-4E6F7F1C9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0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21.png"/><Relationship Id="rId4" Type="http://schemas.openxmlformats.org/officeDocument/2006/relationships/image" Target="../media/image29.jpg"/><Relationship Id="rId9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432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78497">
            <a:off x="1489165" y="2285106"/>
            <a:ext cx="5003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Tabiiy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fanlar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278497">
            <a:off x="3377222" y="3300884"/>
            <a:ext cx="500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2-sinf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9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Design Backgrounds, Photos and Templates - PPT Backgrounds - Page 8 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5942"/>
            <a:ext cx="12192001" cy="73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6914" y="692331"/>
            <a:ext cx="935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qoKdfhEk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3531" y="909451"/>
            <a:ext cx="9519771" cy="5392529"/>
          </a:xfrm>
          <a:prstGeom prst="rect">
            <a:avLst/>
          </a:prstGeom>
          <a:ln w="127000" cap="flat">
            <a:solidFill>
              <a:srgbClr val="D9D9D9"/>
            </a:solidFill>
            <a:miter lim="800000"/>
          </a:ln>
          <a:effectLst>
            <a:outerShdw blurRad="190500" dist="25400" dir="5400000" sx="104000" sy="104000" kx="100000" ky="100000" algn="t" rotWithShape="0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353531" y="5674659"/>
            <a:ext cx="9519771" cy="627321"/>
          </a:xfrm>
          <a:prstGeom prst="rect">
            <a:avLst/>
          </a:prstGeom>
          <a:solidFill>
            <a:srgbClr val="E6E6E6"/>
          </a:solidFill>
          <a:ln>
            <a:solidFill>
              <a:srgbClr val="E6E6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6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Design Backgrounds, Photos and Templates - PPT Backgrounds - Page 8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5942"/>
            <a:ext cx="12192001" cy="73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6914" y="692331"/>
            <a:ext cx="935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6914" y="1523328"/>
            <a:ext cx="8869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Urug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 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unib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chiqishi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sharoit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zaruz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Urug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ekishdan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oldin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ivitiladi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3.Qorong ‘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ida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yorug‘da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o‘stirilgan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o‘simliklarda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o‘zgarishlar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sodir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ldi</a:t>
            </a:r>
            <a:r>
              <a:rPr lang="en-US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9" y="3845640"/>
            <a:ext cx="4079966" cy="2453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54" y="3845640"/>
            <a:ext cx="1951622" cy="1951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5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Design Backgrounds, Photos and Templates - PPT Backgrounds - Page 8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5942"/>
            <a:ext cx="12192001" cy="73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6914" y="692331"/>
            <a:ext cx="935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(23-bet)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6913" y="1650522"/>
            <a:ext cx="94972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A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Urug‘dan</a:t>
            </a:r>
            <a:r>
              <a:rPr lang="en-A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rivojlanayotgan</a:t>
            </a:r>
            <a:r>
              <a:rPr lang="en-A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o‘simlik</a:t>
            </a:r>
            <a:r>
              <a:rPr lang="en-A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A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A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A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A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en-A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yorug‘lik</a:t>
            </a:r>
            <a:r>
              <a:rPr lang="en-A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yetishmasligi</a:t>
            </a:r>
            <a:r>
              <a:rPr lang="en-A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A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oqibatlarga</a:t>
            </a:r>
            <a:r>
              <a:rPr lang="en-A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A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A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A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Fikringizni</a:t>
            </a:r>
            <a:r>
              <a:rPr lang="en-A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A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414" y="2808516"/>
            <a:ext cx="2287034" cy="30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2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432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78497">
            <a:off x="2103119" y="2458330"/>
            <a:ext cx="5003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E’tiboringiz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uchun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rahmat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3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1" y="285500"/>
            <a:ext cx="2357192" cy="2249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71" y="1772902"/>
            <a:ext cx="2863228" cy="2799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17" y="3028467"/>
            <a:ext cx="2399143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312" y="149140"/>
            <a:ext cx="1820999" cy="3247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54" y="0"/>
            <a:ext cx="2026115" cy="2689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8" y="4221707"/>
            <a:ext cx="4827170" cy="23083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99" y="4534050"/>
            <a:ext cx="1951622" cy="19516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35" y="1972553"/>
            <a:ext cx="2400300" cy="2400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29" y="-127204"/>
            <a:ext cx="2197848" cy="297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7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Design Backgrounds, Photos and Templates - PPT Backgrounds - Page 8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5942"/>
            <a:ext cx="12192001" cy="73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6914" y="692331"/>
            <a:ext cx="935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-1126126"/>
            <a:ext cx="12157166" cy="8633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6891" y="2191103"/>
            <a:ext cx="65575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A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AU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4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</a:t>
            </a:r>
            <a:r>
              <a:rPr lang="en-AU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4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r>
              <a:rPr lang="en-AU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AU" sz="44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Urug‘ning</a:t>
            </a:r>
            <a:r>
              <a:rPr lang="en-AU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4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unib</a:t>
            </a:r>
            <a:r>
              <a:rPr lang="en-AU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4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chiqish</a:t>
            </a:r>
            <a:r>
              <a:rPr lang="en-AU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4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jarayonini</a:t>
            </a:r>
            <a:r>
              <a:rPr lang="en-AU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400" b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o‘rganish</a:t>
            </a:r>
            <a:r>
              <a:rPr lang="en-AU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AU" sz="4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(22-bet)</a:t>
            </a:r>
            <a:endParaRPr lang="ru-RU" sz="4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Design Backgrounds, Photos and Templates - PPT Backgrounds - Page 8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5942"/>
            <a:ext cx="12192001" cy="73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3187" y="843562"/>
            <a:ext cx="9065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(21-bet)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7725" y="2340429"/>
            <a:ext cx="10659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Savol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O‘simlik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hayotida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urug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‘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qanday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ahami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yatga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ega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Javob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Urug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‘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o‘simlikning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ko‘payishiga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yordam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beradi</a:t>
            </a:r>
            <a:r>
              <a:rPr lang="en-US" sz="3600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0099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740" y="4529364"/>
            <a:ext cx="2030612" cy="198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386" y="4648753"/>
            <a:ext cx="3735978" cy="1866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42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Design Backgrounds, Photos and Templates - PPT Backgrounds - Page 8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5942"/>
            <a:ext cx="12192001" cy="73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9496" y="804626"/>
            <a:ext cx="9353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Urug‘ining</a:t>
            </a:r>
            <a:r>
              <a:rPr lang="en-A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unib</a:t>
            </a:r>
            <a:r>
              <a:rPr lang="en-A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chiqishi</a:t>
            </a:r>
            <a:r>
              <a:rPr lang="en-A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A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A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sharoit</a:t>
            </a:r>
            <a:r>
              <a:rPr lang="en-A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A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5117" y="2128065"/>
            <a:ext cx="10211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AU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Loviya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urug‘ini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undirish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sharoitni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o‘rganish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Loviya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urug‘ining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unib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chiqish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jarayonini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kuzatish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Daftarga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kuzatish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natijalarini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qayd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A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7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Design Backgrounds, Photos and Templates - PPT Backgrounds - Page 8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5942"/>
            <a:ext cx="12192001" cy="73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1" y="266671"/>
            <a:ext cx="10895076" cy="6376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19496" y="740457"/>
            <a:ext cx="935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1074" y="529389"/>
            <a:ext cx="2245894" cy="449179"/>
          </a:xfrm>
          <a:prstGeom prst="rect">
            <a:avLst/>
          </a:prstGeom>
          <a:solidFill>
            <a:srgbClr val="EF7D00"/>
          </a:solidFill>
          <a:ln>
            <a:solidFill>
              <a:srgbClr val="EF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73053" y="529389"/>
            <a:ext cx="2534652" cy="449179"/>
          </a:xfrm>
          <a:prstGeom prst="rect">
            <a:avLst/>
          </a:prstGeom>
          <a:solidFill>
            <a:srgbClr val="63B22F"/>
          </a:solidFill>
          <a:ln>
            <a:solidFill>
              <a:srgbClr val="63B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71074" y="465221"/>
            <a:ext cx="2855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Bizga</a:t>
            </a:r>
            <a:r>
              <a:rPr lang="en-A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A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3053" y="487432"/>
            <a:ext cx="2855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A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tartibi</a:t>
            </a:r>
            <a:r>
              <a:rPr lang="en-A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074" y="1155955"/>
            <a:ext cx="343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Loviya</a:t>
            </a:r>
            <a:r>
              <a:rPr lang="en-A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urug‘i</a:t>
            </a:r>
            <a:endParaRPr lang="en-A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75" y="1447422"/>
            <a:ext cx="981979" cy="610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46" y="2439783"/>
            <a:ext cx="502861" cy="9550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46" y="3844391"/>
            <a:ext cx="707153" cy="9919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46" y="5017347"/>
            <a:ext cx="574438" cy="127473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924924" y="1055129"/>
            <a:ext cx="64960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1. 10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loviya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urug‘ini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stakandagi</a:t>
            </a:r>
            <a:endParaRPr lang="en-AU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suvga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solib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kun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iviting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i-FI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Ikkita plastmassa idishga qog‘oz</a:t>
            </a:r>
          </a:p>
          <a:p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sochiq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soling va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ivitilgan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urug‘larni</a:t>
            </a:r>
            <a:endParaRPr lang="en-AU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joylashtiring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Urug‘lar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ustini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qog‘oz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sochiq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bi-</a:t>
            </a:r>
          </a:p>
          <a:p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AU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AU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yopib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suvpurkagich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endParaRPr lang="en-AU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namlang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Idishlarni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polietilen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plyonka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endParaRPr lang="en-AU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yoping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kirishi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endParaRPr lang="en-AU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joyidan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teshib</a:t>
            </a:r>
            <a:r>
              <a:rPr lang="en-AU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qo‘ying</a:t>
            </a:r>
            <a:r>
              <a:rPr lang="en-AU" sz="32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32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28461" y="4993543"/>
            <a:ext cx="2798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A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purkagich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57645" y="2292731"/>
            <a:ext cx="2634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Stakanda</a:t>
            </a:r>
            <a:r>
              <a:rPr lang="en-A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endParaRPr lang="en-A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9285" y="3695507"/>
            <a:ext cx="2590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Qog‘oz</a:t>
            </a:r>
            <a:r>
              <a:rPr lang="en-A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sochiq</a:t>
            </a:r>
            <a:endParaRPr lang="en-A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8" grpId="0"/>
      <p:bldP spid="7" grpId="0"/>
      <p:bldP spid="13" grpId="0" build="p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Design Backgrounds, Photos and Templates - PPT Backgrounds - Page 8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5942"/>
            <a:ext cx="12192001" cy="73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1" y="266671"/>
            <a:ext cx="10895076" cy="6376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19496" y="740457"/>
            <a:ext cx="935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1074" y="529389"/>
            <a:ext cx="2245894" cy="449179"/>
          </a:xfrm>
          <a:prstGeom prst="rect">
            <a:avLst/>
          </a:prstGeom>
          <a:solidFill>
            <a:srgbClr val="EF7D00"/>
          </a:solidFill>
          <a:ln>
            <a:solidFill>
              <a:srgbClr val="EF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73053" y="529389"/>
            <a:ext cx="2534652" cy="449179"/>
          </a:xfrm>
          <a:prstGeom prst="rect">
            <a:avLst/>
          </a:prstGeom>
          <a:solidFill>
            <a:srgbClr val="63B22F"/>
          </a:solidFill>
          <a:ln>
            <a:solidFill>
              <a:srgbClr val="63B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71074" y="465221"/>
            <a:ext cx="2855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Bizga</a:t>
            </a:r>
            <a:r>
              <a:rPr lang="en-A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A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3053" y="487432"/>
            <a:ext cx="2855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A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tartibi</a:t>
            </a:r>
            <a:r>
              <a:rPr lang="en-A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074" y="1155955"/>
            <a:ext cx="375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Plastmassa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idish</a:t>
            </a:r>
            <a:endParaRPr lang="en-A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4924" y="1055129"/>
            <a:ext cx="64960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5.Urug‘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solingan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idishlarni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issiq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joyda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saqlang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2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6.Har kuni urug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fi-FI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lardagi o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fi-FI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zgarishlarni kuzatib, daftaringizga qayd etib boring 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2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Urug‘lar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ildiz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poya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dastlabki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barglarni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qilgandan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ustiga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soling.</a:t>
            </a:r>
            <a:endParaRPr lang="en-AU" sz="2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.Birinchi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idishni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yorug‘lik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nuri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tushib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turadigan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joyga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ikkinchisini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qorong‘i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shkaf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qo‘ying</a:t>
            </a:r>
            <a:endParaRPr lang="en-AU" sz="2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.Har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suv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purkab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turing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O ‘n kun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davomi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o‘simlikdagi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o‘zga-rishlarni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kuzatib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boring.</a:t>
            </a:r>
          </a:p>
          <a:p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11.Xulosa </a:t>
            </a:r>
            <a:r>
              <a:rPr lang="en-AU" sz="26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</a:t>
            </a:r>
            <a:r>
              <a:rPr lang="en-AU" sz="26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2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79285" y="2747867"/>
            <a:ext cx="39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Polietilen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plyonka</a:t>
            </a:r>
            <a:endParaRPr lang="en-AU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1074" y="4649516"/>
            <a:ext cx="1527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Tuproq</a:t>
            </a:r>
            <a:endParaRPr lang="en-A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70" y="5173209"/>
            <a:ext cx="1849606" cy="9514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35" y="1882808"/>
            <a:ext cx="1858728" cy="7133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23" y="3394198"/>
            <a:ext cx="1827132" cy="131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8" grpId="0"/>
      <p:bldP spid="7" grpId="0"/>
      <p:bldP spid="13" grpId="0" build="p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chool Design Backgrounds, Photos and Templates - PPT Backgrounds - Page 8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5942"/>
            <a:ext cx="12192001" cy="73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9" y="1161617"/>
            <a:ext cx="4366648" cy="47746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419862"/>
            <a:ext cx="4043083" cy="3643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79227" y="907484"/>
            <a:ext cx="5276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Qorong‘ida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yorug‘da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o‘stirilgan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o‘simliklarda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o‘zgarishlar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sodir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Design Backgrounds, Photos and Templates - PPT Backgrounds - Page 8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5942"/>
            <a:ext cx="12192001" cy="73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57" y="1611236"/>
            <a:ext cx="1425388" cy="4773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86" y="1626516"/>
            <a:ext cx="1653218" cy="4758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28" y="1599622"/>
            <a:ext cx="1225999" cy="47827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10" y="1611236"/>
            <a:ext cx="1387465" cy="47820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75" y="1599622"/>
            <a:ext cx="2079038" cy="47925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9496" y="819271"/>
            <a:ext cx="9353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O’simlikning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hayot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sikli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240" y="1748049"/>
            <a:ext cx="1663046" cy="22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Design Backgrounds, Photos and Templates - PPT Backgrounds - Page 8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5942"/>
            <a:ext cx="12192001" cy="73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77" y="2397740"/>
            <a:ext cx="9528142" cy="27499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38930" y="1689854"/>
            <a:ext cx="6773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Yorug‘da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o‘stirilgan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o‘simlik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1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324</Words>
  <Application>Microsoft Office PowerPoint</Application>
  <PresentationFormat>Широкоэкранный</PresentationFormat>
  <Paragraphs>57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31</cp:revision>
  <dcterms:created xsi:type="dcterms:W3CDTF">2021-08-25T09:48:14Z</dcterms:created>
  <dcterms:modified xsi:type="dcterms:W3CDTF">2021-08-27T00:48:05Z</dcterms:modified>
</cp:coreProperties>
</file>