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6" r:id="rId3"/>
    <p:sldId id="258" r:id="rId4"/>
    <p:sldId id="307" r:id="rId5"/>
    <p:sldId id="314" r:id="rId6"/>
    <p:sldId id="303" r:id="rId7"/>
    <p:sldId id="304" r:id="rId8"/>
    <p:sldId id="305" r:id="rId9"/>
    <p:sldId id="306" r:id="rId10"/>
    <p:sldId id="308" r:id="rId11"/>
    <p:sldId id="315" r:id="rId12"/>
    <p:sldId id="280" r:id="rId13"/>
    <p:sldId id="27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00"/>
    <a:srgbClr val="996600"/>
    <a:srgbClr val="CBF182"/>
    <a:srgbClr val="C0EE6D"/>
    <a:srgbClr val="0066FF"/>
    <a:srgbClr val="FDF9F6"/>
    <a:srgbClr val="DA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1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1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0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7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4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7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13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7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3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F6E1-76FE-48F4-B1B8-53CED31BB4A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5D02-7A54-4E28-BD18-8369AD791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jpg"/><Relationship Id="rId7" Type="http://schemas.openxmlformats.org/officeDocument/2006/relationships/image" Target="../media/image2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10.png"/><Relationship Id="rId4" Type="http://schemas.openxmlformats.org/officeDocument/2006/relationships/image" Target="../media/image20.jp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1950" y="1873587"/>
            <a:ext cx="5848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Tabiiy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fanlar</a:t>
            </a:r>
            <a:endParaRPr lang="ru-RU" sz="6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450" y="3187263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00"/>
                </a:solidFill>
                <a:latin typeface="+mj-lt"/>
              </a:rPr>
              <a:t>2-sinf</a:t>
            </a:r>
            <a:endParaRPr lang="ru-RU" sz="54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330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254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343888"/>
            <a:ext cx="1105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Taqqoslash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6" y="896704"/>
            <a:ext cx="10325686" cy="5683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0831" y="1410282"/>
            <a:ext cx="5049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          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Qoqio‘tning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hayot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sikli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– me-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va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urug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‘,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unayot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-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gan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urug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‘,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maysa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,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yetuk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</a:rPr>
              <a:t>o‘simlik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;</a:t>
            </a:r>
            <a:endParaRPr lang="ru-RU" sz="36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2239" y="1410905"/>
            <a:ext cx="4578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Olmaning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hayot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sikli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-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‘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ekish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,</a:t>
            </a:r>
          </a:p>
          <a:p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unayotgan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‘,</a:t>
            </a:r>
          </a:p>
          <a:p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   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maysa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nihol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,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     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daraxt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gul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,</a:t>
            </a:r>
          </a:p>
          <a:p>
            <a:r>
              <a:rPr lang="en-US" sz="36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       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mevali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+mj-lt"/>
              </a:rPr>
              <a:t>daraxt</a:t>
            </a:r>
            <a:r>
              <a:rPr lang="en-US" sz="3600" dirty="0" smtClean="0">
                <a:solidFill>
                  <a:srgbClr val="7030A0"/>
                </a:solidFill>
                <a:latin typeface="+mj-lt"/>
              </a:rPr>
              <a:t>;</a:t>
            </a:r>
            <a:endParaRPr lang="ru-RU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754" y="1968546"/>
            <a:ext cx="3048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Ikkisida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 ham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meva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urug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‘,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unayot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-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gan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urug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‘, may-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sa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kabi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bosqich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-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lari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o‘xshash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.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" y="-48297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343888"/>
            <a:ext cx="1105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Mustaqil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topshiriq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5668" y="1174885"/>
            <a:ext cx="10135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O‘simlik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hayvon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kabi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tirik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organizmlarning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hayot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siklini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yozing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mos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rasmlar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j-lt"/>
              </a:rPr>
              <a:t>chizing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. 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2912013"/>
            <a:ext cx="4459458" cy="312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883" y="2912013"/>
            <a:ext cx="4684542" cy="312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01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1825" y="1586984"/>
            <a:ext cx="5848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E’tiboringiz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uchun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+mj-lt"/>
              </a:rPr>
              <a:t>rahmat</a:t>
            </a:r>
            <a:r>
              <a:rPr lang="en-US" sz="6600" b="1" dirty="0" smtClean="0">
                <a:solidFill>
                  <a:srgbClr val="7030A0"/>
                </a:solidFill>
                <a:latin typeface="+mj-lt"/>
              </a:rPr>
              <a:t>!</a:t>
            </a:r>
            <a:endParaRPr lang="ru-RU" sz="6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932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1" y="285500"/>
            <a:ext cx="2357192" cy="2249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1" y="1772902"/>
            <a:ext cx="2863228" cy="2799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17" y="3028467"/>
            <a:ext cx="239914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12" y="149140"/>
            <a:ext cx="1820999" cy="3247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54" y="0"/>
            <a:ext cx="2026115" cy="26895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8" y="4221707"/>
            <a:ext cx="4827170" cy="230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9" y="4534050"/>
            <a:ext cx="1951622" cy="19516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35" y="1972553"/>
            <a:ext cx="2400300" cy="2400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17" y="-140267"/>
            <a:ext cx="2197848" cy="29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3255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76665" y="175072"/>
            <a:ext cx="1158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+mj-lt"/>
              </a:rPr>
              <a:t>Ona </a:t>
            </a:r>
            <a:r>
              <a:rPr lang="en-US" sz="3600" b="1" dirty="0" err="1" smtClean="0">
                <a:solidFill>
                  <a:srgbClr val="7030A0"/>
                </a:solidFill>
                <a:latin typeface="+mj-lt"/>
              </a:rPr>
              <a:t>tabiat</a:t>
            </a:r>
            <a:endParaRPr lang="ru-RU" sz="8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2362" y="1188053"/>
            <a:ext cx="63304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Buyuk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ona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tabiat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Tilsimlaring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juda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mo‘l</a:t>
            </a:r>
            <a:endParaRPr lang="en-US" sz="3200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Bizlarga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berib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sabot,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Ko‘rsatasan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to‘g‘ri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yo‘l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22362" y="3319978"/>
            <a:ext cx="50221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Ehson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kutmaymiz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sendan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Bu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bizning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chin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so‘zimiz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Aksincha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kashfiyotni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Yaratamiz</a:t>
            </a:r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o‘zimiz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!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966" y="1321812"/>
            <a:ext cx="4204231" cy="4277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37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08" y="-175039"/>
            <a:ext cx="10725765" cy="7252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69435" y="1820430"/>
            <a:ext cx="6056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5400" b="1" dirty="0" err="1" smtClean="0">
                <a:solidFill>
                  <a:srgbClr val="FF0000"/>
                </a:solidFill>
                <a:latin typeface="+mj-lt"/>
              </a:rPr>
              <a:t>Mavzu</a:t>
            </a:r>
            <a:r>
              <a:rPr lang="en-AU" sz="5400" b="1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/>
            <a:r>
              <a:rPr lang="en-AU" sz="5400" b="1" dirty="0" err="1" smtClean="0">
                <a:solidFill>
                  <a:srgbClr val="0070C0"/>
                </a:solidFill>
                <a:latin typeface="+mj-lt"/>
              </a:rPr>
              <a:t>O‘simliklarning</a:t>
            </a:r>
            <a:r>
              <a:rPr lang="en-AU" sz="5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AU" sz="5400" b="1" dirty="0" err="1" smtClean="0">
                <a:solidFill>
                  <a:srgbClr val="0070C0"/>
                </a:solidFill>
                <a:latin typeface="+mj-lt"/>
              </a:rPr>
              <a:t>hayot</a:t>
            </a:r>
            <a:r>
              <a:rPr lang="en-AU" sz="5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AU" sz="5400" b="1" dirty="0" err="1" smtClean="0">
                <a:solidFill>
                  <a:srgbClr val="0070C0"/>
                </a:solidFill>
                <a:latin typeface="+mj-lt"/>
              </a:rPr>
              <a:t>sikli</a:t>
            </a:r>
            <a:endParaRPr lang="ru-RU" sz="4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33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343888"/>
            <a:ext cx="1105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Mustaqil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topshiriqni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tekshirish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: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5107" y="1547416"/>
            <a:ext cx="9457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    </a:t>
            </a:r>
            <a:r>
              <a:rPr lang="en-US" sz="3200" dirty="0" err="1" smtClean="0">
                <a:solidFill>
                  <a:srgbClr val="009900"/>
                </a:solidFill>
                <a:latin typeface="+mj-lt"/>
              </a:rPr>
              <a:t>Maktab</a:t>
            </a:r>
            <a:r>
              <a:rPr lang="en-US" sz="3200" dirty="0" smtClean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hovlisidagi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o‘simliklarni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parvarish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qilishga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qanday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hissa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+mj-lt"/>
              </a:rPr>
              <a:t>qo‘shdingiz</a:t>
            </a:r>
            <a:r>
              <a:rPr lang="en-US" sz="3200" dirty="0">
                <a:solidFill>
                  <a:srgbClr val="009900"/>
                </a:solidFill>
                <a:latin typeface="+mj-lt"/>
              </a:rPr>
              <a:t>?</a:t>
            </a:r>
            <a:endParaRPr lang="ru-RU" sz="3200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57" y="2997165"/>
            <a:ext cx="4689571" cy="29646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565" y="2926667"/>
            <a:ext cx="4297681" cy="3182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97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343888"/>
            <a:ext cx="1105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Hayot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sikli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j-lt"/>
              </a:rPr>
              <a:t>nima</a:t>
            </a:r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?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3717" y="1133512"/>
            <a:ext cx="9481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j-lt"/>
              </a:rPr>
              <a:t>Tirik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organizmlar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hayotida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jarayonlarni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takrorlash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hayot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sikli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deyiladi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Tirik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organizmlar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hayot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sikli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davomida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o‘sadi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rivojlanadi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+mj-lt"/>
              </a:rPr>
              <a:t>nasl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j-lt"/>
              </a:rPr>
              <a:t>qoldiradi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.</a:t>
            </a:r>
            <a:endParaRPr lang="ru-RU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716" y="2518309"/>
            <a:ext cx="948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Hayot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sikli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barcha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rivojlanish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davri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butun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hayoti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nasl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+mj-lt"/>
              </a:rPr>
              <a:t>qoldirishidir</a:t>
            </a:r>
            <a:r>
              <a:rPr lang="en-US" sz="3200" dirty="0" smtClean="0">
                <a:solidFill>
                  <a:srgbClr val="7030A0"/>
                </a:solidFill>
                <a:latin typeface="+mj-lt"/>
              </a:rPr>
              <a:t>.</a:t>
            </a:r>
            <a:endParaRPr lang="ru-RU" sz="32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396" y="3595328"/>
            <a:ext cx="6077243" cy="2875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utoShape 2" descr="data:image/jpeg;base64,/9j/4AAQSkZJRgABAQAAAQABAAD/2wBDAAgGBgcGBQgHBwcJCQgKDBQNDAsLDBkSEw8UHRofHh0aHBwgJC4nICIsIxwcKDcpLDAxNDQ0Hyc5PTgyPC4zNDL/2wBDAQkJCQwLDBgNDRgyIRwhMjIyMjIyMjIyMjIyMjIyMjIyMjIyMjIyMjIyMjIyMjIyMjIyMjIyMjIyMjIyMjIyMjL/wgARCAH7A20DASIAAhEBAxEB/8QAGwABAAIDAQEAAAAAAAAAAAAAAAQFAQMGAgf/xAAZAQEAAwEBAAAAAAAAAAAAAAAAAQIDBAX/2gAMAwEAAhADEAAAAe/AAAAAAAAAAAAAAAAAAAAAAAAAAAAAAAAAAAAAAAAAAgzoMJG6kkVtZq/RMW6BLmNjGZAADAYjQlIGyJltECE2VS3Msi0AAAAAAAAAAAAAAAAAAAAAAAAAAAAAAAAAAAAAAAAAAPOaKk7tM+dE8he2FFWZtfYWV4orqBTRPV51+70zhgzVQ51bV822hy8Um68pbm7myqZi29Qpt6BIAAAAAAAAAAAAAAAAAAAAAAAAAAAAAAAAAAAAAAAAAYIULFznb1k0r5pLqhw02XlZZ6V0c31PJYXh2NFWV3uolRm7ou35Ts9+ZU20asUnScT2q3rGcXzo7fNNS18w0pkJAAAAAAAAAAAAAAAAAAAAAAAAAAAAAAAAAAAAAAAAx4911Zi3cSYBaPHN9DyuGl1acxe2jRydnP5On5z2FlM0z4Wl7XiI2ue9+XXW+X0vTpq7Y13XcT257GlFLcx6znfT3EsiYAAAAAAAAAAAAAAAAAAAAAAAAAAAAAAAAAAAAAAACGKa5p6Wtdnn1pUDEaSq+ebOy43k6+vqIvN4Xj9VyFh0Rb8laVC3ibC27YXF7U/QkYkmuGRJ59YhTXNHeVnIvAAAAAAAAAAAAAAAAAAAAAAAAAAAAAAADz6iw3++URbqlERe5p7KY3NGomNOgmudRPRY5+SXHmqmkmqtams2w0rkAQquft+f8/usKyxjZaxqiRv6KVMey160gbY/m+d/9H+Sd9NelGuADGRSW9dMpMkXgAAAAAAAAAAAAAAAAAAAAAAAYMsZAAAAAGM4FRu91n3qsExR2Oikpa++dd5wVdduxnHaDfcv2G2PWw5/H2ylzrTbKouIGtFlVWlXW1tnGdaAYw1VUFfe0Xn9kqBdwqa83Fm1/TWfGV9o1etnjTL11vK9bNe4Ya4ZAEIXnbGrazF6gAAAAAAAAAAAAAAAAAAAAAGBiolQqWnzeczDonOzrRaPK0Z808Glug90lbE9FO4zrpiR49181hXkSWnPnMSY5q05uRhtTz411TabU9DzPNPJbtHjvy+k2PBdJWLG+5Tq9ccVFxpMQ48jK9lljfN58clSb7jLrGOszVKk8uviBe0kqjn+15228SDYR9aRNez3fP372z03nT8tBY948eujHII0OZCpa2F6gAAAAAAAAAAAAAAAAGMgAA0Q340SDzTz6+s+rfKzHL3XIY37Xiuh4GZnKXbXW/8AoPyn6Lplzd3T9LESqDpPF6eYEadEz8lqvPpLla/q+E59q3xY31dIFH3fHUtSadvjpxtPVZ9ORIt/Ob5ZEuemyY+OlnjOvXOvpfHQ47TtO7VpjogWcbl19RzHSs0SPGPVU0fX8l1U3xpejSPXTc3098+p+f8A0emvhi64Dvr19Caw9Gz1W00XqAAAAAAAAAMGRAJADBljIAxiqh5sairzv2Tmtdo6lxPiZ7jn9MOk9VJqpt6Vd1U3Cc4zi1ec5/v+Kw1rayfe5dHLVv0X57eni0qN+lLnsue7y+fsWzqd+Ymel0NKYI1VbX1m/h6tO6E0X3NdJyNb10f356cZPT89YVn6dmss9+cDRRX1JlfoNG2vtWg6/jOyz19aInHXp28HPvlvBm01xhvVR5sHPozyfQ851Zy9fiRpHvpuSkWz+qeKO+35OC7rj+jy0sWcb5V8uBZZ29jSoAAAAAAAAGIcmjrMOysa2s+bmHxqfoNTy0uV3DkyoebXmbuay8IdohTPM+Jxx/YcbS19822e67Q/Vrz8X+qcrWdHbLsKHoKW+UmyqLWYzlEmJPJxvHL00PrKNrjlex5RFfs1++jn7rs/lnaqX+DSlfG3a8r2+fOdaeeWs4uN6zN/R820yTz8CZ6bkb3lrWhbNEnfKXN991Sed7LmbnTKeNKaqm2r87WFbKjUmstoVnM8D5tOzWpNmNfHestqudh0QIlxz87bec6PnevPMqPttT1Ph/Qppxvf8h2O3LT6rCkw161o39XPV2dbZ0nI0gAAAAAAAAYKO2qL6s6ed6T59W/ZfMd2+utF0/Nb7U+kTvnH0RSwo7+jmt7S29bK1yxaHN2/z3LSvsY15z9lTRX/AD+uMj6d8s6LSn0mpsa62W6V7rkW3PdBzcTTVfS1HP001xUXS+3m+m5WLRM589HNKvIHQ5262TUXG/PWes+87SNkX3atJZ0V3jpH4m2000lTa/1lbHN31HpNTs856cZX1j53Oh1tba0dK9cxnoz1RZems1/MdDQ5bddmV51x5Xr+J7Ol6rEuFxaeNcit5+iRU21JbRztzS9VfedkjSvr6R8++jac3JdfwvdTSPzXW01Z0dFxfaaVgzo8mahaBg850VlJu1HlN3jnNpf4jSbVj7q6tpPTOfhTPW+eXlytfcXbVCuq6xtHmnncRS9TYVl5h3czq2xtsOv735P0k5dtBk4vlG8aZETY6N+iY+f1nS8/zdfm2pOty15em6Hnd8Pc+u6C9ZvWc30c0t6u1qb52vO9FylbRqHxLx6ItvWSaazuUvqGUb35b88/uOE6iIm9XxfaaZR/EvyiLq3aKzS1lvCx1qpHR8lFp/nV7ztopb+i1rCxt17UsZkPpc5n1975vS89QZmmZmqiaK88XEWyyvTlZMrn+ffs6K+p6ViwZlf5/obqS953acVtnV9OU3fF9pvuroLLbj5nu+O7S0e/GzF8uI6+B6ppbC+ZG52LdXqgWUxmssopzXK2lFh09n0nB9/rhEm6vcV38j2HOp5it2asenx2Xzzs98e7qbaPOeubVWxw0DpazDo5qXBlV3gRJUbXDfb1HbQmdFRX2mFRI8+UWvmJWnLVN3XY9MSxxZZ6c1XzYm+GJ0HoZW3Ycz0cUlU+2Davuh7Tk62ncv8ASvnlb6JdZIz6JfPXtIiNj353wtL2P0U1p7rHQ2pVS9sFE6mkVtZuub7Dkc7dLxPa0CYGa6TjrihsIWkRffmbpW7ny6zOvVyse+nLn7nZWUtacxcaIWuw1qBp4nueVw16HzTdLevJeJOfM7tdLbwo0g19jB66+9W20vj2FVc8nfnsul57oda5E01U1vS1v0GWL04qh6ml4ux9D5jZ089xS7tJyVdf87ntO7Hie0vncyqGwnOfx1tATRadsjHo5bq+UvdsvoE/nL+c4m2ruTn+Q+iwqX+db7WLTes0SI96b7SZ2U511hUdSpF0bJ94i+5Go5ugtpmG3MTq/dl00sKZF6MMdhyn1C+dZ0PLdjFeX6H3umHIdjQwlwYHXLfKZfT8vjtKo9uiZjyJvea47+V7fh0dhN8e9MwPPjahigveTzvNu+e6a0fP676D85y0kxtXiZdbv6a+ddRdBzmbtfWndvQJa8+0AkPMMcnY7KXpOs3ZtEPl+1oufSJVeqvl64+vXYdefvvIN9tzeOW6TXFYVzzNqWTDSpkAczWWdBw9nQ9D84+k9fP55foqZXT8/wDrXJ0vBsbz1athFsPVq01V0NTWeag9/wDOabV3Y030nTOotNVlFde8vXXQS8UtK4L6Rz0W+eXPR28pPifDtSPaVVibMloxrh1NZh9drkRPFcx9S43PTlN1zf3r56rzsvTnrCwh1mYpbi1fVUi1tE6rx7tEfmOuxVydV9DxW3N9H423r45nqUKyyi1kr9AnTGfPqkIUvbbxONe5MUkizRNFo6QUlz6TGNO8UmLvXWfO6os5jaebM4qo1LWNTLtSPMytXGPUQk1eIeWlBE7XTTXk5Nvd2jbJ5mxvjavGy9ddVcomjnS6yJtPXNXMxMFo165GIatxLx7IBJ59IYyS8esoNO5LVtIMZSYyNewgAEgPOPaAS17AACASAA8vQ17CASAAAAYyNW0GvYgEgI0iDNPGY0wyAADDKDGUvHsgEgAMZBjKDGUmMoBIADxjYgEgMRpMSGqw5rppAAAAAAAAAAAAAAAAAAAAAAAAV+uRRHUZ8+gAAAABHkV5u179ZI9gAAAAAAAAAAAAABpqrbmE9R7iylchIADx7QoL8kAAAAAAAAAEAliP701TBYAAAEAkAAAAABzMy6GMgAAAAB5r98NO6x1bUAAAAAAAAAAAAAAAQ6bpUIUzKYBIAAAAiEsAAAAAAA1npX1+el355jVnpe2VXc65ZF6AMZjm7HPRMdutczsl0aDK0y2sZmAAAAAAAAAAADHiFPMgXsW9C1QAAAAAAAAAAAAAAAAAAAAAGjfgjSYe6J3iYAAAGDOPEOsyaL1V47+fWjXzdlpu57TeOwcVo15+8xwXrTHudHG40z6+v5z3E3O+h9Z6d/Vc57tWylQPGPX1O7m62Y7a04DrNeezR5GmLOMmGNcNyDMPQkAAAANBurptDW13Ii6pifiHsmJLR7NjzkyxkAAAAAAAAAAAAAAAAAAAGBAneYlsqrGGx502jf456ly262v5TXTq6aFS6qaTtMLVrlK8xsLbPcXE0keNXhGzwTi9Y82rjxnxbP3nV7R69avRs2aPZNzB9nV08TqMOnfXdh5pbmrmbItnW7pfu9IUnd6tXPotUJAAADBmDN8xNRyPR8bntI3afEbQ/WnFqS9lf4tS+s+YvOfruZVZ5zjopvzXb18P0jPE29636LIR6YGWMgAAAAAAAAAAAAADTuQr/cxSYFff89W8KurotO6T405r0bfWr1WffnZKvlB83sy/PxD14s9eJXiY8pW1XzaRZ1a66SdFnOJssNWuUXfciq3dHJhzfro8nH+sxZetOjwnq7vlbng7LPFdjDSwV5Nh7rs2joJfLX/Xxyx05AANO4QdsiFWZnim0VvD5Dqq/PqgS9O9GMT4ue+PW33junw/NE6j2Rd8aSZNidnD62RvE0uLrjLCI7T1zO/PW/mc37iew985c64ymM2oAAAAAAAAAAAAAxnzDVyd7QZaUUHX7r3s60bbNmn1Ft8iv8Tnbz+W1ac/vGvZNdkytxNbuFB3K9P0fzSwtnIrej5+I8xYWLZ3SkS6qNz/AJLuPW4hv860tvWcvb4bdRtgTOLq968+a2GInPn1stXPSwbXs48joyAAAAwyK3gfpnE49NVKiSce3uvPuR0+Xy0Hqa7l7KTNzEjWphyMRerle9e9c+dXjTPZq3bLY6vbxOcnfXqL+Zysit+0tuDlq9u5S60zsnn1agAAAAAAAAAAGNO2lrMSrl+efenj2upapj3Oiu9Um6p1ja5eu0QfMqRfmg5maovEbsWz8esek5sq3TMWEWNrvgz5KYwSz5zhB6zLzmTdVtos9k7Dao6B6oZz6h52ZlTCxzJ3yZNKgAAAAAYhy9UOG2dBV8vfrk7pcRA3RvOG02P61a091/V505uQr5cGnbsxdeYcp5sMXR90mBpTd5xm+XhjNssyI6Kz5NN7pbpLnkJUT3O3ibnXK98wt9qSAgAAAAAABqxU1lMk7Ymsh9B5mOPjdnBz05XRa0meun3ulxrV+LRVUerPxMVke2r7Tq8TMJh4s9s1qVr5tSr1WGqYgarryrTbL71alJ7u/cK2fLmldLsZaItlLmXpX+p4gepoi7tiYCQAAADGcGj158VmRiq8xewrtlhM8rdWuazH8ytc50ca3qebsj6JlXzdfS3fLXfo+ZD53tuZx10ZgbceqD4sYzbMGNY3yiypGki7JOybVqf60yrW7GuOvd5xET91XuymztaTbFuuk8bY6c/Q5hS9MfQtAAAAGNPqorK2xulkTAGPOaqs4pbizpei89Fm1eb2dAi3MROxh1njoPR4y252dv0xd66WRrz8dp66iKmHdS405z31km1eK89d5TyXrq45QyOh8o53PQ3CKi/pt+md1nx7tQAAAAAAAAAAAADzpkIVcHocU1qllolCeo0IfPdZoz6K3O7fntWar6rreH5zHiZ2iRBrfTJp92ufSVeJyavdPqL1m+oG+Yk535U8SY3nO1pP56RV18jkrjo5LZqxtz7kaSANezUVVnjfE5EwAxnBW+p2ayzlaMZABjIg1fQ6K2pa+405a0fV8/Cm3Z0dvvvz8xOtcxNbruPcqP1ee5Ue62yir3Tsoh7tqWNEkUFx7pa2vUSXauRIAAAAAAAAAAAAAYPMeUrMHXY4WqY17Gi1HDv49L0Fb1NZj2RLGRaaYcDC+rVWlOBkT6zLpsZ3NzaX26LVKo9vVqTpFf7ptP8AcSTWJO+LN0y6Daz1eZ59gAAAAAAAAAAAB5hT8RPPQepiZXquk5/o7wF6YyAAwZYyAAPPoVvi1j0nd68+rwAAAAAAAAAAAABiss+YibiwprmYAA8+dgiQLnFb8lD7DnMumfI53ob5b9mnZbLTBuMy5So77mM+iu06JWfVsmRZ5o9z7fTOhv5e2/IyWyAAAAAAAAAAAAAAx496oUXR0N7F8i1ABg1cZf0UO2zr2TAJAAAAAAAAAAAAAAAAAxTXSHP9BjMsZAAADz42itqenhVvI9Ud9MeG1MadcpEV3O9lojTmJvQc9E9DnmOjtXaJoAAAAAAAAAAAAAABiHNjxMC2jSYZFoAAxHkIZEgAAAAAAAAAAAAAAAAAAAAAAAAAKpaU9bXGa6wtGQgBjOCopexhV22SeL6iaTRNAAAAAAAAAAAAAAAMZAAAAAAAAAAAAAAAAAAAAAAAAAAAAAAABjIqts7RS0kXqAABEq75E6txMAf/xAAvEAACAgIBAgUCBgMBAQEAAAABAgMEABESBRMQFCAhIjAxIzIzQFBgFTRBJDVC/9oACAEBAAEFAv6rZfhGjhl/ZtIFk/rE0JlC1pIZPNccNuFc8/DiW4XwMD9EnWGeNc83DgsRNjSogawz5DXkEn9ZltEsKjSmWAwyw9mVHpQyY1eevkV7AwI9M1xUIjtWSlCJcaKGNZWikZq8yCvNG4/rNydt14BEma3lqHt5Xsdxcs1lmWKw9SRWDDwOW7h5VqyxLk06wrGGvMsSJ4WK+sgm7qf1ezL2oacHovErlFOXhKvNJ/kkHmy0geNTakBfqVg5XIKwqUiy3rVEr3fGdGglRw6/1aU96yBoeN5jwpxhIPCeeSCee5hLyA+2BC2dHAD+Ey7jgJ874uvJYXME/wDVWPFaakt4k6zqTApTdTFlmyIlk5uW2zpUEde1F7BijQysjVLaWFx2ACFPOghh43U1kL9yP+qW34Q114weLrsTUHkek/Zkmk4J2nc+XWMSxUyZOJisoO23sY30as/l5/MR9uQGwlKs3mh7DxmTnF08kR/1S78sX2X0SxiRbqPCa9h5VR14XLYiE07yNBYPlJ22sv5hineRzGN4e7cMUKwr6U/Du/1Sx72PVYhjmQSRwSG3GMsMrvwyLmhnZjjA5rIzxanV85PFEsKeqx8bf9DB3+xYbt+q6x7QjQY0cZaeKNcepE8c1do8dOKgZvEOV5+3JE/cj9V0e4O1/oMu+C3ZQVE0zmnIMV7cOL1CEsJFYGVBnmYdiRGyS1DFh6iXPcvtnmLcWDqEJAsyNkUjP4L73fVYf8ZWL25ToynY7hjwSCSFY9xlCoODFOj0qfnF6ro/BiP4X9BmcztDAkKy1Y5cMklTIZ451mrxSCaQrOkjhRa4YbEnLplZbRSJIxPbjhVEsW3loIyVp2B8Iv8Ab9Vj81aMLblQtjt23lXtMvxkhHGzPL8j7+A+3Rie96rX+vVO4P6BbmMUdaLtReFyQRwdNVmnuW1rp3ACkbS5YgCIJeJ6bajQb5Lag7ViM8o8sxdyOrPzH/Kw/G9LuEX4sVBa8W7ctyHngwgo8hIJO8Aw4B7dG/P6p/eGl+h/I2ZZomgnWZPUTrDPGMEiNj2lWUeBOsi/9Njxsu1y1YkFKtJ3JTW6c0mGt21uD8N/vDIUejb3l6PuVulymSv4Tp2pOQaOoPQTrHsMct2nkdfarx7bWouUcDdxLlbWAljKB2Am1H2P3A0sFqSu1bqjNisGHom/Rof6/wDIS2UiwS2J8NedBCbLo9qzBkF2KfxtXlgxYrNvP8bAokSvsLLTmilWVMtScI4IhFF4WDqCnbFPFZr81xu09K9pJZOYtuAre5H3qyHH6sgh6V7P4SJzSBii1P0/ByQtyzNz7Nq1GOkBMReTTKoGgyPEY3b5rNW4FtGKV+SAcmZeMnHiKVIWMWIRLSsP5kb14z/o0P8AX/j7VllavU45rD9pSsFhJEmj6j24rAvT8fP2NdNZZLP/AC7NLI9KnHErIrqUelMjiRZR3bPiQCLnTQy1ZVghtOZZYxJgsNHHNKJWIGf9qsoeKB7FqlU8svjdVkkpfo+FywIYqEHekyX9OFdJd5HB8Yi2w3xJ2RNF8OXwhXhkg/EV9DpG+bxq4niNex0+y1iLxs+0FP2r/wAXJII1jlWVcnk7UVKI68LUwhhgjkuSWLMdGCeZpX5YJBqGVYpKtpLMXUoGBqHdbGUOsX/mng+UnotSCKBa7OZYFjWjGrLPCoE0Q2Ro4BrOl9o1fRONw0iDBjbIupxNSLtV8k/Tj/SlIC1n7kbICD74Wwr8TpTCcYhpVXWdI3zy/CHg6dP2bPjb/wBev7QfwkjSQSRyCRPTaJsSRRiJMsnu2QNDw6grahu9uWT5OR3pJaxjB9sBytYavJLfed+l8hX8L0fKGoVNf0XvkVGXRoU5e2JbCsk8i5Lo+CZ0qQpa9Ev6XT9o2ScuLoTbH2yV1VIWDRyv3JId99/zT7Dluahvw5P1IT7MPlz+HR2GsI2HQwX1PJfC0dRRjUf77fo3kt0Bu3amWeNquSSWIIv8uCrdaZXPWpDnGeSr08c37k0OCRWSqO5J4ugkW3VSlKx7ppVY0y9Dyhf2OBhx6PUSUhQo8LJ/Cpfh+iaTtxpaexZabt46SyirWaSaWoiJOo23sdHIIyzdw1LNO0tmPxf8kP5P+W5JI443ZrQOxatpWWzO8yUHDU5sgf8A9D/Z/kePbZjweT9SL2ZvbGyuOJpXe74XG7s1P/X8Ln5R9v2tkgQwy2ddq0At1o2BDDJ7yRET2WE1+VBT2Y/GWRp5IYEhXLMhk6jamjghfblk4gR5Ayz0qe4upa2LamvFTXhX8SdZc1NJY4xtC0sjSJKqzD5Ymt9HkCv42v02/Dt+BOhamexM9JqjRxAyErkPCPJ51Im0cf8ANH905RN5ee9JW3Ss+L/krD/zqdrYkbKIEk9iyYhJZ7jrUs2coRtXWx+RQEc+4nJA7nLH98m9pY8VhhX3FWVIunxSSOrc0tQqiU3YS+Fn3k/aswVY0a1O8aulWXUlmBJ44rk9NpesysnSVV3uztG0FZER0ajLDMJo8sS9qKrF24vC9G8E9q09lqtdrL2q3aGypq3ZK+dPhka1l4c8jJhm8J5hDHN1g8uYc2EHdh+DzOOE2j4A6MUxhFO+sw8Lf5bQ+I+2W7PbWgnN7p4okqcpp/dTIzmCLtzKBhyFgGHAtTCiHqkXJasgkg8H/JUX8GA7juOFg6fX4JP7Q0q62JUHFJtpa38pDtq3vFInuw7bEcsm/WUZsYAN1UHlIW8v1ELo2yohVjDIkqyDJBytftbxZzGnCNzpKOpLFiykK2JeU286RLGk/UJIu1TmE8BUMIT2L2Tr3rXj1acRwR7yGSWu1m40mb2UJ5UbS2Isf53rSfhxNzTOq/6/kTLUEUpQqBlKqkws1RHk33/6MC8gY5Ioa55QZb/JZG6sZ3HlqfllSPtw9RYCvGqE/hoBGGjkQKspGE7IOR+8sAAhvb8v0lxw8H/JWH4MOyk855VW5V7X6HSzxny77Zx9miXIz2zMeQnXap+SYanVdoDxK6ZohxhmITqWSRK+TSqY+mlOGAcrH7Q/at+LcxhyWfvU5rMrytBS7sDLxaFgJOMks9Kr5aHLycWU7WD5WvCWzHDl2fzdhIuOQhWfqCafBsGlP5eykiyCP/eYckp7Azq43BH/APIZx2zvlWkCZZsg5I4LH3zRyIARSvIendOfnUy2PwP1KtY7gmLCMJ3JZbCV1855ybtrvyqNhrEZLCQJOOEaIyGNezS6jIjykSwVCIrvg35YRqMy9rKKGe8qhck/JGzV7QPIWk5wowEW9JyGywKs+wh0ZveYKQCOYqJysflWRzJfH2++Wagkzp0vasZGpDenfvv0b8DhdlwMGHjsY0nv79vp6/DwvcTExAaNH4SL7hRnTeMcg9xlteVeo/cr1hqTJdhJYpbMoYoNMcghfLgkDeCq1jK7y1JoPe1ifG5nVB+DC2ul8JQWjbKkS8rSrp1GyM98hVma4gFPpEh4ZMvKKMagrDUNpisdKQS2rQnltzUWpy6fNTgGeZclsOyljhODByMccDQRdP5TUqokXqPj9sts3OlWEEXh1BDy6dNtCNgfFmbeHAwZJzqQE7b9VjvNgr01eVuxKI46/wCLbQcVwj2sR9uxC/OL0/bGDtk0bQxpLJHEepRZO0/aiWyiQzLKPtkncmx4jVxp3gM3VngaHqDXm+KSJC0YZ9xUxxrZPYSBLXU+8w4l1nRIZTs7yGz20pdYGkkWRZRuPp/6EX+xkg5ICIy4+Hy3WIVOoEF8H3pfCXqW2sVVIkwf/Qzqkow22MXKXCrtkQlRpS+Mfc5vWRl8i6mkkdGTs3vDXxgGo7zBavTo+FblIL3U4g8BSwMEk6YLmsewHD/ckYDorGXFpwlHpqgVbsLZWlEsXhbsdlKsC+i7D3Y6UiJMCCLCcJnfZY8sHssmw6YfebesDLx6RFrLkvGOiELgaHhci2tFiYvSfzZdR3gsW/8AzEvEfPizUrb7Ei9qc+5+2XA1y1Zlbv3IZI3p2fLT91fOZbDJlQ7r51ENPc8mIcEZ2K4OSLxw5GMrVmZ+ldwBvy0BpPy2sOdSJjsr3WBSbcaS6scufhDNweofM21XUuxvuKt+e8+VIWvNP06GGqJHwznK8zo07Fi++XhDGZBL0sxLSpd5e7bgyO8jDzERClSOonksMZirThknkUSwuZEYWMWeLlPJGQ3PbJrFC505BPNd7eVwBCRsMjVJ1dWGWSZrCrxTxdQ4nUJPAwMVlO5AjbiIGMfjYHyUaWMLt1GgnvVj7VfqUy9vpJVofFxySowWTwlmWFW6ynKrcjsjwlnjhFmbzErfJemWUglinjlyx+SP3OXazjNl5bMkjEbzp1DvRgaE68oaBPl8lAHUb9hEkaw20buJJrBkeznR4jwqNq4ftUXitv4hp1RZZbDxwU2tqiSb7jphtxtFM+zvB9+nVVsTkPUsLYRsmriRqMSlpIlaOlqC86h0mDQyPIWyvZ4SSz8sZvkT7D79Oiaw3U5Wig6VAY4MManJKMMhjgWoIGks3D9r0P4lZuVfqFcoBM4wWY+LupJJYnWRayvXMdPZ5r9sKgh6n4s0vaSrX4H03ie9T4GX/liPszBPYHlkuuMx4wRgcdtG3TYe7Zm58LVQoOlcfL+Mh0lWq4l8LjtZtTIySdLR0v5YlEUUUI7Ms6lOa8amjPKoqWrDfhRfpySCKO31RnjqkNY6hIWm379OuvBHXtx2A35an6Uk4XJK74O4zMvvGckwYF+UEs9SWJhIwskZXIKT1e+8MYWOT9Ppx4zToyXeLrnzEM3LesUbPRUPf6i3/pMKSJPHJBJBGI4s6pHwanMJq92pyHcKtHYRTNNGQ5XNjK8ZkkqwCvD1Kx3LFZO3B4kA4qhfC9CGHS33FJGJEuQSQODLnzIbuAFeWdNpHLhIjgXnd9BUHANek71efttFWlmeInjYi7sXdKhFCqVJay+zH74AWyrXWCEkAS2kbOnjUHrpKHd4yb9dBC/m7Mh8vLO1tGt4arRx5GpZgHydJ4xVsiTOrPqtM0dfp9RxHY6nwL//AKoTPE8jL2w3ONUlxIlTLylqtSNJKdqqYHWMrkrK2D3zplQzSWYImTpafikA4lcRyeD/AJUbjf6lT7q/DisoEcj7OIuz06t5eC63O+v5ZE5ePU0DwdKYrLlrp3cexXas0vbfDENVqE07VaEcGN7KI+91ADQ9J9hfnAbpkcofLJhMUnLuyI6GFGnlh6NGCiCNLUBlWrzr2w6t9EnWT2nZoaQ5fbxu1tgXQqzXiRH7mKNpHp0O14Sx9wGtGY2WSk0VoP66X4ct8GOShYSTNYftATB1CzGYskOn6bW5mFXvXXcRpuR8NESFFTzdiJ69q3O0j/8Ael7jg6fFyiVHiKts4wDLUlKWbNdbCWkeo5ylRaw1euleO3vy9GLtV/Q5AUqZbWtreoFH3rGXIas0xp9K7ZyagTPHYBbxuyIsPToD3slk7SypPeeXp8oEtCeMVbyqg9ww2PLvDahuJI3o+2WrTyvWoCPwdBIp6bE2R0oY1bpkTM3SY8hqTRHweJXDUirCzLDkcqyL6N5LaiizuzWpYYBGPHess2USOJtu9Ju9KgiWnM1eaOZJR4soYTVOYR54MjsxyH0WQa89uRpB0sSecySQIIoJZbVmNpIj0RmevSMEUCeUz2PhNPwWvUkea3VEyTRTdytUaSdayLDFGauKwYeE1lzlWp2yxIWag9owdIAeGqYHyxEZYln7WI6uPCeyIgsNiyY4khXJ34R/4+WeVuk2O5UWakqnY8JoBKIp5I3J0JbWCiZXACjw+3j209EkCPgNiqYrKS+NuctlOmIB9QqGDQPGykkYTrJLmiRZsKlBcVAo8XkYFzM2eQaVv8fEokrSZF0w92Sujp5OWIwyzYDv0yUkJEtirkU6SjwKg52Yzixovhob9BAPjxG/Axoc4J46A8Qir9AgHAoXx4Lv6ehhAOBFX63bXfgEUH0SMQcd+Krvj9Liu/2pAOBFH9JQ85/tgHdf+IlnjhWtbjtfyU1mOAxXY5JPqyvwSFeMcjcmVeI/eyOsaf5GLFIZfoSwRyHpQ038i6xIw3du/Vl+cruI0iX9+6K69QkfUAAh+gft0+GSI/uEcs37i8J3sRTy7+pvWQ/Jx+NL+/sdztTPYngrRGGD+BkbjHX/AE/4ad+KH3RFCL/QWcAGVVWaXmsY1H6t6zf7+0/4lePX8hzKyfXLcRNYRAbnENZkK8JZsqw8PXJKI1lsGTO+4zvTR4t5hkc6MAwP7p24rDH3pP5B15CNvrNIFyxaLgljgXF4qe9xbzus/wAkgz/JRZ/klw9Sw9SfD1KTJrMkxMzZDMO55ms4kijOFGXEuSIEvxaluLHHXtrOf21p/aJOEf8AIyr7xvzH0d4WAxrGSy8wTGMMyLhtDDZwznGmOc8L53NATHDLrO7glOd7BN8uYOB9EdRkAE8crtWkXJWO6kxjlSyhwPyPoLqM7rF/qdxebNocw1kzxqPNxZ5mPO/HnejzmpzY/jXBiZSGHoLBce2i43UMN1zj3nGNekOG25wzscMhOcsDaG8LYWzlnLP+bzebzfjvAxzlm/lVtPwHJ2HT2WF68qZWM4YTuuedIxbEkgEUz4kKp9aeHuCdyiWWOQyE4TxDzPsSsc7pGC0Ri3XxLcmC64xb2LbRsDq38QdEfKBlYMMeVUyfqGi9qRsMhOczhY4ThHoJzebw4BgUnOBxvbPfCCPDRzWAHwGbwNgkfXT+0MEmfHgoUDmubTA65yH7C02StzlIUKy7Uro8RhGsC4g1kS+wiGMAoeyVNezKRHemTIuoqxWeN/4ORSwETrmpcKysNyV8bqLlprTOS2/SRgXGTQPtn3zjmtYEOdvIouQSuix8EkaaPUwXDGCBD7rAMFQMRTGx04Z/jtKaGDpxIajKpHcjevcLYGzlnLOWBs5nYlK5HMG+i4YjcqYsqt4H7W8IIMTdxc7anPLqc8qMFQYtYDFXiGkCixbOtsWEgQCXBYxLGsisvpbzDGuMT51xkVyOTAQf4HqUnFT9t5vN5yzni++dvIwOTINS/qKASPbDtiHbiQpCnUaymOKSx7zNzlEO0Cjk9UEQVwXNBsjp/N4EGLBGBNdVZG6pNjX5WzuHlXeViGOc855zznocxvmDiyZC5dfozRcxxsqf/QGlRnYoiZFDqUsVmkhLg8lwF9CU7M5GGwTjEthrg58Fw6J7eds4OSmKbWCXBIMDnQKnIZWjxZlb9+TrOpneB17G/DebwN7hvl3cgtNE9i9/5z7tisdJMBndVkJ/EprEM8vAUu1JITG5xrjEd3DdYiK2wZupyYOoOGmt83FpsduTHWKPlDXUgLoeB9AxV+US8U+pbTlCzblViHRebQIFhlrpIssPZYQs2GJ1KNkp3jcuKj3KrgAAIGEEZ7YMDnFlOxN7pIDgkIyG0AVlVv3ssmXAZYVbAMPt6N4cLYTm8GbzebJPLO4wyG7JCf8AJmQWPZm+4w+B8Cd+IxPcxysmQziQenWBcrw/WYcls1+1Jy+UbaeGVZI9gZaUMiL8WUZwAeUcJHi9xHvCjoTvOWCQ4NNhTNHPfe2GdxsWyRizcsEhyK26ZFbR8BB/cyHQlkC4zl8eorZ2GQFN4V16DhwYB6h945NIeAx33h+4w+B9IHvXq+0tXkIopEIHxzWccEe8SupxYEX9hPCsyzdOkV4q7RNFM0efOTBKwCPvGHu2WKvcQoRihcaTm4RlyWAcSpwcgRKRgZWwr4e2aGAYJCMWwMVt5HaePIrqtgdW/bE6E1ksxhO9ayRguffGTeFc7YOdvOGFMK4kXxKZwwpmteg5s4T4b8T4azWRxlmFdVyOLWIpXNZrNZrAMVTkaa/YsyjJZljxpGlyCtsyQ8QRmiMEnLG+1Y7glhV1nhdWhjYuPsyggj5Bfdo0IKgMA2H2z75rx0Di7XBKGwHFlZMiu55lNR+6/sWYKGd7DRwrErQFsauRjxe5GsOFs/M3A5phmic7ROcWGHeb99+H3zjnBs7JOGBRhgztHChGdtsETHPLtvyx2lZRixIMEeLGcjrE4tXBWXPLLnlhnlxghUYFA+r3U33FOchnJcaaNcksB88tIzJWCZx9z75KnEj2xhjS8R06TnFlyDlgPEjN+0g+aE72i5KwlZFdc9iNe5hzjrNZrAMOK5GB1bBgYjIbZXEmR/2DuEHzsOqhRrwI3hhU5JWyaHjkq6yJCM45xzjnHCMPsB7n2ziTgj1ms1hyZdhft7YE5HjnHAuccCYkJbOxwyOPRDBf2nZTbQKcNPPKNi0xsRKua8SuOhxk4k++Te2UEZYxKRnIMLtfWJJhbedsDHTDGxaCPiDnLlgTjjEHFK4YgcI4+IHgGK4rAjAdZFZZcSwrfVdwiqGsuq6HpOWSirDXaY+UzyxwVjnlMNYjGiOFMKaKoBnbzt52ThiOFdYV2ChBCgqNgdw53GzutndfO/LgtzgeasMTYsFaVv8ADUyH98YgcesDnkhsLxG85azubyxWV1DGORjtSoKhQQdjG+wwDeP9+5xKSfImOQSQuhD+4+/tgXecdDbYJsEinFbI5WBWVTm/osQB72mVAB6prBDrVLOFAzWazWaziMeIEPDo9gFLVU144JQuLDGV7C5JCNSR+/b3kVfkPIphpQ4lSEN5eBXSOBHkrxsYWQxmGMuq8ZRHG2PRUSLPJAwYMP32sKDDHhQ4UwKcmrLLhrkZDARkkICkhsl2uI3sh9p/bPclR7hsV1bHrqQUZCJGxZlwaYcc4ZwwLrASM2cgmzuLndXO8u/QToMWsMqBR6p2fVeHtrr1nJYuWFGQ77j2K/Nq1vssk6OrAMJI/cLiNxzunNuc7bnOw+CqdirgrgYIBnZXAuhrJIxIqLJVZHV1/gNYY8MecDhTCCMO8Knky8seNlaOOQ4emvJHLVlhOyMDHFJxZCuFkkV4GB4gE7yKw4wTrgdTg14DIvd0QAaGcR6WXkEjCD18cA+kyBseLWBu0stQdqtZau0diOUcQ2dlc7K4IlGcBms1469RXYaJ60kU6yj+B1msK7wxYYsMWGH2YGNo5MRsJRxN02OUT9PliwpIufLA+sSfQaFJBJ+GQA2CMYExU1gwHIBt/wDn7sjHhByUNwlrLI3TgoAGvHX1dY9YExzlSDsfvJrscEkFlZvVrOIwx7xq+2tQNFkM7JiuGAkwPmozjU4ZMPSojj9PaMpKyn4TY8ZiyJt4V8VQtkEHAfvig12grQHje/ZNErkDX71lsf5Gvb7k30NZLHzyapyaEhMWGNlEfHNYM98ZiMtVAWMbgxyZ7AhJXEdOQlKca4qKv8Cfske7/rdwiNJLJe/h2ksQzQQySXfon7KgXHqowRnqyjTDjnHNZxwxA41dCJqm2fp7RrUuD+EY8RTHOUeu7BNYFkWFtJy4/wApYhEqV5jE/p1jRgnLVElq9sxYrhx/A2TqCgNQfQeGN3/lrNbuZWm+jaqCURTSVZI5llH8BMnOOGPtr/QLMHvXn5j6E9dZl/EpywzrKv8AYrEQ1XlLr9CWFJQ9NkxAwT+wnNAN9b//xAAqEQACAgIBAwMEAwEBAQAAAAAAAQIRAyExEBJBICJRMDJAUAQTYXEUI//aAAgBAwEBPwH9Ujtvg7WU/TTO1iTHr9YlZ3VwW5aG2tMpNa61XJbfApVyd18lV+sel0xfcTdyZhp8iSTJUzI9kHUjJz0q1+rirdEnvpjqyUX3URUca/0jK5E1WycVJWRi7Mj30i6ZLn9VDnqnRjl3O2LHTsivdszSvSE6J5KVL0S/QpWdpRRTKO1naxoh59GGNRs8FHaXTMqTVr0S4/QpUrLGrVmOOrZWiasir5HJ8H+keH1Sdik+2hSbpHkcqK3ZO69Hj8mKa5Gvgroo/IopkklwLY2IUbZN6qJD7djdMnGnaJciZXtb6RVkXFHcloxyb0JWTjQ1ZOqJY1Vrr4/GrovkcmyC0zGj2/BNeSVVoTKrfXGm0SdCbasZOb0N2+l//Po12w/6RIv3EdMSZJsa0ZftMcvDJqn08fhUdto7GdjIw02VY/jpCXgeojqhPRJ+Ole3ot6IKokqoX2jY1cesftZFWzNqiEG9mOrJLZFaM2khPRki5IaaZNWrPA/t+mkaatCj3K0dtK2UkrGvIhvwYyKrklSNpMi9kvkSMMFyxrZKCrpOPnp4XRLVkHcRxtFe3QuTJpElpPpF6IL3E3c6JT7dIxx8kl5INUfyOERWjJLtJ8kdwrpLj6bIJNNEYtLQ1uiWlRF2LXTHBtnaqMmhq0R0eCHJjV2OJL7SiiXJekeSadJIhH2idDehcmSNoS9vTwLVsT91mVbsxvRFOSIppGbaRWjM9oyKqMc60yapj6pHazt6VZ2MURr4HyYo7P+Emu4yK3oWmfIuSOmJqjIRJoRj5I8jJPR5JcklsvVC+4tu2iHFjofRsvbRwxKyUvHT7oGKVOiHBZk8EnwS92QzPddJvuSfSMXLgaoV2Je0mmukXs8Glti5JckKtDkr0T5G0kPnoo2Rq6FEnyJ6snsSFTWjE7LJ9G90N7NC5sg+TG60/Qt2yy0xaXXDzRJdsjHL2iJU2TkkY9ytmR3N9ItdrT6RSWkTjbEhEh8EEeCtDXwNJEZGntEnbHJXRKrGJ7LqQqaJJWN6JaSG9GN0xvtloU00WSkR3b62Q5JPeiMhtDkJ+3rfWPt2Sn3Mw5KdM/soc92ZJ29EXTJK3a9GN3bMnJHgU9bG7LExT0OS4Gxi4ITa0OR5H0RKVuyM9bJS+Cy75GLWxu2J0f2MexSrRrq30svrY/86dpaXA3YlYkltiyRfJOaehr46KTRaY1XS3+48/lP8hIX6Wvwkq+usUpcH/ma2ydLXWrFgk1Z/RKtDTTp/Wb1X5FjXn1KLZjxpbYp0qQ4qW2Txw8EopdFLtdof8iTVEMsovTI5IT+9H/nhLcWZMTi9I/71r1xj5KY0/yENMSbIYJSI/xV5HgivA4KLNUJpDmSdkuPR/pbMc0kLLPglK+UP/EO/WiOo2RceTJHu4RHE/ghgTWyX8eL4Jx7XRX4dkHbohiitiVGyc2h5EJWOKNDolGt+qKd6IRbQonYPGmZcfb6ULH5sUU4UQxtcmKUG6Yu3wNmSVLQ4ye2O2RaXIowex4k+CUO38CGnaMU7WxMskkyaimf8Gzt2Ti0zubVFFejFC9iZZY5pGXJ3ev+PLdMlSi6G5KVmLI2tjnR9yHHVDxksaHB+BSlE7+7keNPglja+rFEaQrTshkO4bslC2UkihExyQmPqotkX2qjuO4c2OTf0E34Mfc1sk4XQoRrQ4sjmcZUxS7lZZ2IlCuCURxKa4FL5HCLQ8bQ019FIbE2KZGjuO4sQ+jFiUiWFI/rOw4Gxtlstl+tV5FGPyLti9Es8nwJ72Ysnhi7WZo+9tGDJWmcsSsapnamf0oniSP6ztaE2OMZIlga4HFrn1JDfjqo2dyihZGf2sWQWVLY/crQ8lEZ2jv7T+5MWReEPJ/h3r4HNfBKnx9dNoWaSO+xEMlH99IjNTRFUyc6RF9w4naOJwJslBS5MmBx9N+i9elSojLyiUVJaF7Rzss7juZbLfTTGq/ATYpCkiE+0hkTWjNOSIZ65I5kxST4GytnaqEjLpDdv6ydEZ0yfP0b+fw7IzaIZVJVInjSdod+DvlEw5Ley0xyol/JS4MmZy/AXJPn0ePy4zfDJIsToWRo7+7TJQa/BXJLn9AnehqvRDJrtkThXH7K9elS6//EACgRAAICAQQBAwUBAQEAAAAAAAABAhEhAxASMUEgIlETMDJAUGEEQv/aAAgBAgEBPwH+UzlXYpJlr02jkhy+BLz/ADJSo48uyuKtlJq0KVYZaLRd9DqsjjfRxroT/mLLvbW6oiqSNZ10VJrJFURSNRNxNP8AHbp/y5OkRVLbVsU1xtj1XKVPo1JcYWj/AJ5ck7IumTlikQTraSIu/wCVPxu1ZqqlSIJt5NSHKNI0Icex0Rgm73ZH+C2cixMtFo5HNClZLtejVbciDd9keSZy8bQdOvRDv+C8lWJ06JOmOSuiNIlKjiuyLJP3rdtJEUrdmE6IsjHN7R79C/L9mTvoUq7OWzl8DkyL+RuhDJOkLKyZ5lYE7VMj0Mu5raTod02xJ/kTqLv5ISrBBlkWyOo3Kmt4/k/1rLHkSSJ5kiR7l2JqmadvLGi7wLbVaRFpoikntGKtiVLZR95dIj7pWT/FkqUUjUdqxPNmk7Qnkh2Tj5RHK2j+X6Vl0zkckOWRNCS72lHyKRCTfY0KNbX7tpOjVVyIqokUryIupb/+ycqjZpL2k5Lo1MOiTwLo0EVkjKjtGm/G0fyf22dOhyp0crdDTsT8DdFGp4HnJB2LsksEfgbo1pPCR/5NNsojLZ97XcqNVNSI3RFK8jwiOWQd7Ne41H7T8YEI32a0/dQyFNGgPsirIZRJ8Zn+kFm/ton2mOS7PFkexrI9ptE50aXQnTHk8kngm8nLBp5Fv5Y5e2zTaWX5JvOR0aSGRkkJ1OtvIlywNe2jTdo/6o0zwaSyaOGxsh+LNJ3E1I27Iu4iW7lRyOQnZbRzOQmyPRqPBIXRF0yWUfBLo5Xg1W0ujRzEkQdjJ9D6209qwRdoaJL20UotJk+zyR2aocaaZY2lkjGs7LEj/phcbI/6afZAaySxE0lUSiCptbOSWBOxl2xJGU6J2J5GiSwLonbQ4vsj0K2zwdDlgeMkpN4aILA8kKRbY/yyaiVnFGntWBLA7JXVI1F0ycfJxvwQW07tLzsk0/8AB5deN9XGRe+JqLjIg6eSN0QTZqSSRFUtnd425u7ZCVpF5I0x4F3kkxdjbE7RHqhrwX4ZHorBFOihrA8odtkcISIrBFUya8lclY1RGIoj7rejUV4EvbkaFEURxfO2WntWzY1yEqRr6SkrIaTcivBCNE4ciMqWfRKMuRBUhihT2qxr4OOSrRFUJUPMiUE2JMawLG1ijSocMiQlRVdCZLOCKpDjfZ9MSHHNlljEvL24o4oSGrONdCfztyt0im+xKhukNuWCUJLojBpWKXhiHFMyiLval6K2r01+7Xre1L0LdjX7Kz+z59DX272f3V+xQ/vy1IxPrX0Rvt+h6yuj6qE7+9X7K9TkkTm2sH022KEl5Iua7E29mrwfQinZKCao4Sj0LUkuyOonvZfrbL/ZYmutpToeo2W77MFIoSRhC9NE+y4ia+TkvkTT8lL1vLJJsi67OSNTVojruyDtfptHH/RxrJcmPZIr0NEfVJJrJqJJ4LLFNrKNLU5Y9Ls5P4OWR6mSbkOUhxkzS00Kl1s18DckLUYpX99kmPahCb2W1+vUdkk7KKFBs0dPj69RFZQkmicKZ2RdMjNEZHI77HBM4tH1K7FJP7smO2N4MnITRyORd7L1OSRJ2xpM4oULIwX2JLBNoSm1aHOV0xSQ9LkrRXFCkxajQp2JotjSZwro5UxST+02UcRxHje9kzkJnIWoczmy2JNiijijijivXktmWcMjRq6fkinZB+01YWsHSOR4OZ9V+COpjIpJmGSjWUKckR1U+xST9TYlu5UceQ9NH00PT+DixpoWmSjxErOBxZRkti/377SY9OJVbS00z6Y04jyQTsaE2hTGy77JRXYpNENS/TXorPpaGvkhKuxqxRaKZRxRxRW1tF/oNJnEolCxwo04pjiSicWIY2VZCFffasccEOvstPx+o4pjg45RGfydnFMcdkjiKNfoPoj16F+218Ce1DimVXQn+jLoj1/ArN+lov8ApefS9//EADYQAAEDAgQFAwIFBAMBAQEAAAEAAhEhMQMQEkEgIjJRYRMwcUBQBEJggZEjM1KhFGJygrHh/9oACAEBAAY/Av0rKBB+kDO/6ZjVAUsPL2XONK6lc/wqOH7qntVeF1KjwpJUYTZ8r1Huk/prRgjU5asd37KWNlvwqASumPhTguJHYrTjDS5U4tLeZ3YLnOhq5pJUlrYUYeF+4Qd1N7LSKO7fpoYWGeYof5bnP1MGjlD6OytXuvTxbKRY8Hp4VytRq475Sf4WvEMNGyo2MvVwxzBf9hf9ME7r1XdTuBpCOI6uRCLMRsvFioaYb5Uuxq/Ko/8A2tOqi5ebEd/pNBvlJCdXgGM3p3CBH6XGHsL8JB/ZCDfNwiQqUUyVdUqnz1ZlaY4CDuvQNjb9LEp2Id+EINaNsoHUi41KsmlSMg8Gqp1DKq1A7qnAMUXag79KlN4CFBfARwXO+FIutRuU0k/KGqAUALI5hwsteoQnHXDNkdwOFzfCcw3af0qxvcoDirTyhqNkFAIlVJTZKvwaXnlGy5aYagDicP8AL9K4Y44eKItDZAUVCmSVdAE8qoeDmNEGtHHhu/SrfA49LblBu6ghTHytTUCDyoc0nKysg9piEHDfjY/sUD+gqI4eFh6o3X9TH0+FLfxDlzt1jwtLpafKkOBVXBf3G/yqOBXM8KMHDLl0gL+phgjwqTPZUwXKrYyd8ccbBUshF1r73CMGWosK1TJtHCWduOeyb+gvRw//AKKho/ddj3CrzYfdS0qXNTgxzg3sqtJPkquGCpbLU7ExSSeyhrQFeXdlqfysXJRw3XpYohw3zeeMnuqqQLFVs5E3YVq/KUZsjwHjcm/oGB1GgQm++ZndOxAIYouUTFStRUhQahae+QxPMoEb5Uo4WK0O625Yh4iSU3+Vr2lV3UhaHqNkHeOCfYd9zDg2Whah7FXhUcF6e/AXnobbgGFh9Iug1g5lqcalaihGdEGO3TouoddtMxjindah2Tz54ToFtyo1Sgd4WH8qRdQ64Wtqqh3CLzbbOilhQ9VkDupBkcLvj7lU17Llww0eUXB4HwpGK0nsV/UwpHcKhg9jnDeZy1PeWN7KXuJ+StOA92vwm4uMNTTv2Qc00yjc0Qbm+Oyd6jSdRui78ostA2QaYVConMVqFoiX2Tx3rmW90/BN22R+c6XQa0j4CDTyBanPkoN2ClQVLctQRTQLKAold0QSjhPbYUK9Nrob5VeB3x9x9LCq8rXiVecxiNdA3CkVBQ9Kjt1Hqlf3Cv6pk7ZQTpaEHipIUOEhS0ThG/hBwsmN2bXggpzmOjwomqLtlIVQZRJoqHISuQUm6rVx4BittY8Bg1KOK8SBbIqUGjdDuFXKtkYWld8qpygiUXARBopO3A5D7ZqNlqaaZOcji4nU7MuKk/21pbU7BF7hfKrUMVt2qW37IP8A/wACZ8ZEGxRwyaOsnv8APC4ouJgFSUKZGBnKBYK78L/hUypdVdqJTRkfhBF52VU4bhaTdQUfhHup3VUQd7J07ZExULRWHcDkz4+ynE6mHZBwtxDAZ+6DRtkzCG1TwajVnZFuH0lF7yoaEJzDwaboiTpOy5jnq3amkcLGqIyEldWVMoXp7Hhd8JwNjly3TGkyZzOowhFlp/KESLIOUi6kLyjlK0nZGTU5Qg6KSgc/lAfZNGGNT1zuDQdk3TiuhDEa7W3yhyVUaB/KgMARxcXEI8BOczFIfuv6g1N7hagaJ+N3MDgLTYoYjbHbLU66kbKMziOFlQRmU7C7cBcjr2z0OsirZ0TXgVUzXtwFBw2dlLGymuI5kCq1dsFrxHR2CbCiPkq6uoV6FeCnZDtlqD4K0PPNk4DZNrObR5+nMu0rSTDdnOUjGkrR+Ibp8qRlobzP7KRhD91HpQe61F+qe3AcHDNNyqX75NwxZc/ayoaEqpQcHKAZoiyygpzmuoaQmjhg2C0tQAeVpOISM6p2H3qOHDP+Q4BgsoEHh2olanqy1lGHBdQzDgtTWprMSBqHAU/5QKgNonO3COlhcU44nVsEOUgI4LrrQLuUi9sg8bZBHLS6yjZaw2QVqBgtyBC9PbNg8/TSV6rv7Y6QoITsEumLIhwTmCHDyi3SB8Jz31em4Ypq3VeYm5K1sk4btuy1DInfZSeo3zP4hgKl60iy0zkQ2zkcXEGWHh93L0j0m2eorS0UU7KZQIKvwMxW3CGogOO2bflMcNjnQSU7GN0DsqmihqgktaiZlUyqhUQqBBwFQmkZlH5yK9QnqTisRxuLIBAjcLynRYITcIg2KhAo5VXhNHhFosUT3VUzE23UtM5M+mZgMu66a3siU98WVTVOItlLzU2VXV2TXBVCdh/ldUDJjNm1PBp3Ki6louqtg5AjZQOoXyZ4C1i7aoOyHym4peLLqoq1RlUJUZ0TSWGR+ZMJ7ZNPlFNyLYQ8ojcqpIVIKkkIq2Y7Jum0IwnM3GZyxGzFUcOpTUU9uTD5V6laVGQfk5Huqoad00eE0+cpKfhxULT+YZE9vpsV/agyIR9OQ2VLiU582UITZBjTqWmZOWHjD8pQKxXdqZ87kXN6QgUJKpm1xMNcpaZT/hEJ7Dscr5ALwqLdTmSmzQJtZyK/ZNR03Qa5R2CIIoLKqkFUeVJeVQFVykrS6rLIlpTm9+HFhF7qgKgR+FqIiUCj4QO61G5Wo5OZkSh3XkJjcpGxzJFKI4Tv5ycTufeqKd1IPDDalHVdPf3OcOC0ioTiDAV8gSJnN/wmlYvzkYMJ4mYWgCqq9S1y5jmGi4WG15IBWKfjJ471y8pyiLoairoinA2bSmgNBoiyLZOCjwmomwTvC9HYm6Zz3XdUiFVijQVGdTAXrxLSngU7IB9+F7BuUKcxvnMUKLHHmGTmdsq7IKmX7oKSaqewRpJ7KSdIUTOZIFjKDuOhgIvDz/KGI46mQobJdsIXqE6Z2CDy7V4VLi4yLWCG/wCSBOI4tPlNDecOXNhf7Xp4fJ5Qwpc7EPlSDVO7wm5anlQ0cqmU9uoGc4ugzEB+VqaZCcPCjsViZELG+E2L5VVM2OWGR3Tp7DL/AOcg0GqGA0QEBCqFRsqo4NQ2Qbis8AosmQ/heSjiAcxTS8bqdwhVczZCrhlRphb5gkpmFuE2EMVnUEDvvn8r1jUnvwdUQpJ8SqIYn5TdUsvlQq5FVUJ2J3Tob+6JcDVCM9Y2VeKMoYJKOEGkOhMxZRZE4nZN1CsJrxQG6Ay9NshrbprGOtyrmcSmvhYf4hruV9Dl6gtFUyO2XojeyeHVIVlfgdov2WI1+xRTx/2X/oZu0mjkDtkP6kKrpzbNgunlCcdlCcSdkRhYZMblP1upKcWt5huhLaKyo0lWNUZzr0r1MIyIsV6muHgqH4esdwuYFp8r+43+VylNwm3JQbumlx/Mo7hRcAqrSuag+FykZXyqKNXK2ZTYEKFrbXDNwqHIMFWygOCDZQGw1NjsnDwtO++cookqRUIAVJTRC0A1RpWeAhOZnqcoDCVy0PbOXuAWI8GGiyutLwIO65XAwh8onI4uCYO/lCh1BQ8ZNxC+g2UJw8ITkw7p4uqIzqnxnRHFJvRYzcn/ACmv3aUNz4Ti1mkJ73myLRZqCgtg8EPssMAcqiYPla/UI+E9960lEQnNJiUWndHDAkArpVqI8AEcgutLaTRayerKrR/CmI+ETJK1lpDBkMRzq9k0r1W/uo0qHYdfhSGxlVUbJRNi66w2N75wUHNJCipKOIbniaSOVXr85SLOVU5fCnLwtX5Qow7ou1EndUvwEr1nH9s/THSF6bFpPbIuT8T8RWe6LGs3uohYcikpj2CGG6B7oIvdYKMFtDumuAruqs05EaNTVy37Io/Kho1O7BO/EPMO2Cf+buVdHnhXypdRUeF6+B1/mC04jCCqHdAkmOyAiyKxcMrEaHaZV5X9oFVbGbjsFgjyqhaWudpdZBoyGILppF16jL7og0hAkAhHS4LzkBEyo33TWNTR44KqmWomqc3si07q3LspDVYZXQxHdK0iyaO3DUcVENR1Hsg9oLB3UOuERvsvSI5rZOWjYIBaCJdsgAKqSsQHdePYxHbqPKfikSRRRh4NO5QP4gwBsF6OE6Gi6c2AYRomNBhxNEMD8W4OnpKY1vO1aNJaQtINSUGxzuCbIohBORIZqbum4+CIrVT3CIFGyqBOhWEkQg0tvuq4YKo2Mtf5WlF7m1G6xHjpVVqaf2zKDh+Zeq3qCnUZGyPOVfIACpVblMA2OQ+c+6fh7Xy1sAQ1NQhsFTKBDeVTHMjSUC+gn2ANWp3YJ73N0tORGI4QizDMsUaiU1pddS5+pBosFQ1FlOK2J3VD7WjBv3XqYvM5Rn6reoLmw0WtbAUuBctLG1WvEq7KCaLRpELlJLSoNDx4jSvUHdETU5vwzZyc4jlKK9Z3S2q9UzoYaKTVThsDfJWrFcXFPwcUT/iqWVYyxMRw5YTy6ziuWrey6YyINk/BMRsoP7LS+T2VQV/17rS1Oi6Hc14TNk30hIabqCvUY2QUQ4QqIaWyg/F6hl6zTXsvTcNL+A6nQjjRA2ymJXTpaE3SA6Fq0fwm4b2FpyhHE9PUxaILSO/F6GBfug7Eq/KCql0KA1eFyHSv70jtnzBasN5Hhf1m/upaeKpXI2GLzwkXlHDcJBVpChvUtTwTKlp4KrkIaoc3UO6gGvbh9RooVYoUMZeUMd9ALBFrQJ8qdYHdOwplpXpmx3zOkS7sv+RjGHdkSOoI6mmiaHAgHdekByrSKsVMyzAEuXqYlcQqgkrVjOrsApxahcjuTtlpBgoMxGkRupbnSruynFMM7LS0ZTplF5ZAKoKL03YcjupjPs7uvSxQT2dlpwmlzkMTHM/9VA4p0jgNIPdc3Oxdj2z9HDEuK1O6z7sESFOFZVz0hplf4oHE5ioAjggNQ0qcR9OwXLQrlWvFdPhRFlyHe4UPbPEXM5XKHjU3uqZ1C6QuVoGUxw1ztnVoXSOKgHsVCoM50ifcsqhUA96dInOQBPCALnOvtzA+mqqNH6JLthlq/KLfaZe6EThzA+5AGS47BaIc13Zwj3iV5XphR9cXOMBSWYgb/kRRSLezqc2SFj/+/uXqviRumYrWxhs37+81n85ajc/Xw4SF6HpacL/NMAMiL+1ja2kS6n1J7fUtAwXOwheE1n/Fe1vf3nYhU/lH2A+l1L0v+M8ON3GyYw7D7ESp7/Z/JTcIXN1A/QR8KSVpG6A+zgdlqNz9wg2P0EqO6gV8qJUKHdXHJV4HZANJj5VZgqq6gqfVEovNvuPlaTf3uai5Dyr/APuXTPypa0BVaqhUVGro/wBqjQrBSVZDU2iglThPHwphQq3WpRY/ThguUB9y1i49y6oFDnhXyoqZX9kK6oVpc0OCtpJVv4UTZalXFHwqcN1RtPd07qVLjC6gupdS6wusLqH27U2ykcNSryqK6urqpyuqqPoXl7qNC7uKBHVutUURmYVWFf2yuVkfK53x8Lv8+9Qw4INlXRBKlUKq4rrK6iuoq+VQq0VD9p/6KRlUqGKpV/dsrID3Ju/LTsh3Vc7/AEBK8BAt3yrw2zICIDlBMqCFR32OAYXWVSFBAVqKlPetkZsg/SjDdI8oic+yuro8y6widQQOoKjgqCR3VDVaXj6HlMKoldjmUey0qCqq/FAXyoGUK6o5Q4LkVWqtFT7CAtXsaYldNkfnIwJygtjzlDblc38KgTXC0IuNEG7SgA6yqaIEFS9whcuIAiTiAqABS6hroCgmilsrxlZW4aKvtctColEqXNhFqoUHgWQxWDlN8pUQrKjVWimVRVCkHiouxVKj7CCnNJrx3RMoNa8lxUnIqNI+VXZaW2K0uPMEbElTeeyI3CgqZsVEqJRGqi6iRupbIBQrRShCCB+nJ7KMrpoURCgKQqlQb5UKrlCtlUK/BfKqofrii039+FdA/wClXDC16Yn3Lrz7Go+9CJjMRlOfytKooN1CrlUcFM6q6oVWoXZU+qkqllNnLv8AQFvIfkLo/hygT/PthzjBUsurKvDf6GCqVXOKJwapLiiJkKM24jRVWqtRuoXMJC1NCplXKnDdQVQq9FzKh+n0YYkqXZyqKo4p+jiCpbJPlSbqn1FSqOkqFVS1SpCrfII0qiOy1HMjKy7Kh46FVVFQqHK6nv8ARSTAWllG91yiudRw0Vl05UVuOqqYVHDOytnUSqMHBX6PqCurq6q5ENC3QMKcpyoq56xwEhWUucuVWVQrKRx1pnBV/oJJhVphqAOOx47I8FsxnPFQK18tIr9JMLsupdSklW9nVnqaoKhVVFXOIy7KCqKvs196TZaj0KOOt+yL3CisrK3BVSBRV46BXrltlQZRCgUUgmigucgwt5+6qB9dbKtVApnBU4dCodkCFPFVCFG65ahQRVX4Lqoyur+3JVaMH+1Atx6MMSVrxan2KqO6BHMEA6xUgyqK2dUDC6UWubKqBpKc3QCNkXMbBUHDEi61Boag7SPMLoFVLJErRjW/yUj7LUQe6oVUqWGqg34pleVzKWKSrSq0V+C+UgqCr5RxQOkIAccMVauO/s0yGvpGyL8IUFwocJapHBZW9i2Za4SFTmw1IP2W2cqqpULpUzVVac7qhXlSFVS0woPFCtlbhhQPpSvUb13Kn8vZSHZWVveOI2reypft9oiF4UFXVQFLaFdMrpKsVVVqFqCoFbiH17h+ya1tCBVFhbUbn6LU2hWjEv8AXaHBxcRPKJVGPH/oRx2yAKkWVTKmVdVqugLpV04s2RFo2VTBVLISpzoFJv8AYNQT29/o5IUfWvezC1CIGqyODiM0Yg9qNt0ThWC55Uji1gVKgghFj1IEqmGVzCF3VB9ikG3sFzrBYOISdDjQfaDLDiYZtp2R/EPaWCIAPuERdaHdCniqEIFStTSvTfQ/ZCU/E8+w1uG5oG8r8OD6QItCGqJ8fdY3XpYn7cYOWvDuvTxVIP2J3tBzmguFj931C4Wh/UPZ1C6h1lLT9hLVH6B9Rt1BofZMiq8IVr+o9TaOUOuPZ5gpwjBQm/6jp7//xAArEAEAAgICAgIBBQEBAQEAAwABABEhMUFREGEgcYEwQFCRoWCxwdHh8PH/2gAIAQEAAT8h/wCVWq1TAwOO/wBptE/8yry5s7gDDGVzKOnyq1hlpfRmD6/tSwpf0gNoTs/RDJZ/ni5//aSg2PdSs+oLati0+jq6/wCXfC0xV7pwRcx6PEt15lhkxxkrMziV3hLgq5LhqN9xhhJVjL8rLxGx8eypcLTg3Fh9msqiDuWcPpqoMx2LcwyIW9aj/wAwsQ2spTiASCs9kqIsJiIxLnRpjAVex58JbAdQ5W24WAWvIeUBcGWvEvUEAZSoFRDkeBGFjUFlZVTolDEWFmxzKm6MA6/5iofpGBz5M8fDMUzbKKrLRCKKo8JFauvEanlFAHpG7dQQrqaleujbmFDsGXwQGocziq8hc48Jc5SWKJ3Y/wDK3OJ9lUEYaPLKMgco620tPDpjHKaYhhqeDEZJj7mSlEa5phydGXHUAiXiGIoaYaPI60KYzyZlB/5U1OCc/wCa+AC1ogqIjGUAZMuLmFmCHKcamMWW1HeXZbNZKIdqyncQt2gsVBkjqXdUdxwOUiXhWfBRv9wRuSV/yfMZQ5cRgO0v4IY7KiSiauGVUbQXQVqLdjp9QBIrlLuGyUQKF1KZhIGIbL7j1LhjIMtkEOYNwMLnThr9sFBi/h7AhQ9D/lKhpbog9MHxrTvhJtKjYIWsmtsdVV1GKT4Zl+rMYLLqOkLPMWobDbLTXMWjCWLiGTDy9yn4MXChv/lR97cNHyUiabjTkUJDKCVHZudy7xuMiv2mEw/ct3dssbmUziErQTUOsB8377ENf8FrK4gCxE7PNy/0bfh92H5hsUtXMKDbKwyFUxiDU1cK1AGH8wNVWLvUtlk4it4cRIpAgqIlgNiDw5cPkY6dUcn/AASs4Vn6maYUDMpw244Ztg4HMRoh52nWhY1Ksj0zDj+2a2SCb+oYQ0k4vMadKaxAFnrMMznSplZevMylR7IAjs78Ps18jqMkaLZUVDupTU1KwVIeEXR1EkvklxhWnKUhw8zZt5iS+YRKUO4SLnWGvlc6bDAX9f8AAJbOJdDHDwQXcrfJmdR2wq6pb5EpHfXMfgxmwgMw0Bjw72koIg+5csPV4lsJbMBgDojgomA7lyEnAQlTeO0tWwjgzEdQ36Ufi6ZekNqiUJZS4vaXojCHiTqfSt9S4gvBLiqrYMB7WWRiBREtGULhPmb+mfRiv5G5f6V/B3Ki2tEqGTyvcIzHJcAZgWVUcseKlNRBwpf1KRcQAFMsgExmESAQCwcJLptrMwwwAvE3FS+1BlxYH3Hb6l1vb4PgEAxFUchcVQcRDM03gWLZZGN6uI5zzxL/AHSM1XepvXRClQcWaiF+iXL+IoPUeP3/ACXJX1QVgeR4+Y8pqx+YZbPzB2z1UVgu3wAV4Jhq1r7+VouZKFygwrFBApi/PELAogkGtsJuGoQeIeViWmY0ZjbEsnLY8GqzA5iqvJMwWNifkPgAKuIYBr6EC35VXEpQZAlAhlKzFWGRgK3FCFVJKDvxGK7sxQFCOJ53BylxwmD6+IZaTFYbMnPyrR9/yC0QOrOI2w5sPJj2/aFllw4G4oHZwJcFuA8kU5glVjQHc+vicw7IywEkE4FiOhqHeLMy8WI6UIH2+UVtaWfKFIjbJDE88mKfyhgfdFGyO2OsJarkY+4QFnIlr/vOvIP6FRlf/ijtfbwxIm4O1K/ZKCUGYY1LMpORt7NRDaxI2bHJGbrEpIj6FgATIxB+JmMUFJ2jZdEmLpqyA6BGjcMLzojkBfUPKpYeP3/IGAof1DJyxXiAJW16ilQfVAX3olkXqQ9ATNFvzH+ZzbljQvRHd0Vh3GWylsdETYyz5eEPTanShb7gV5V5Bitai9GN10NTl81cIgrXRLwzpUQhtwk7hNQxqgcxJarggOrlvw26o5W7b80EaghWgLvAxP8ACwg5Mv8APb6gv3YQnVuIwaeIaovhCEOazBtJlZS4Tv1GExAMrmKTFRmMVzHVGxR9TwhryrPqF9v+Fs+b9aELWvA+UDB2wpFtZew82WpUrq5ZzxBmJKCAAXKYH/yHwpaJddMvUFc9IEUS84KjsW2ngA7CkjGzdeA2Q4PxUOVKCK4RdEuRd9wvDb6jawqupdP8Jf2UXEz9xOQISEf3X8QEl5YgrkNPgpHXaVNi6PUD1NsJ/tS+Xgh+6Yi41I8witQpoB7gGQx6hNtVGl7NTDfK2ShJCWrNDKCloKnqZvMhLpW4Dhg2X5sidQUv4QxursDiJnl4vw/cWtzRgNvqBGFKsN+F0JQAA48O4UKluktmuCq1E2k8F6jhrxaKXDamJcfl0Xuf2YJDUszgvxzCU9wm5zImfL4pY7zTEVqogmO2EszqNMLILncSwZxGqUuW40N1P/fhwe0vc2qeGXhaMaSzBRDiBG0RXMQlcArxt9zLiAwcQtRqymJAUM/cBwprMord0jcmMsO3bFcDlq45dujKqPEcziG6LKhLo5EXSTjxeHap9XftlCXLly5cuXLCAdPwQRu/qNRSNjAuVy0ckxYm0FJCg1W71HycOodtDpuKgFWYJx8IJdxdh/opxmLgrZyH18BpuFNTitFoop6mbLXcJiMLIV1uabgH3LPjoMphfQ8cyoqscMukdrPr4V9lDBB0YKBHVA24qXKmuIfVBuUkXWpjcAgKiCWwNtUz2dGUqK7HEvz/AJ2Ot0g/Vwbt6imwi7UcExImNS4qyCNBXCypNoVKUjFLDiUgtTggMaYbiFws1KLfpRECD/sio/2BCvNiovd8xL8WSmGAldPcdRAVGjHsurPnIO0TA/thl7GE3DELNcyNBupMQClODiwwgnqe5toaEolnSYqfARojrZZ9D4VYhr4hgI8ntjKMkJYxcMzQ7RpwIQmA3cmYwCIf3DwtLC4WzWIjYDu5QOf6LgiN3l/PwoXN08EQlRISAfcbUREHcSyVGlxUY8Q8NDTWY6HVDDXgrmWN2GYBDDRjlrrRxAagK7ElXD8xstz9wJwSZol66zqaOByyhaUWOGDYJrz/AIGXhXKH6SHbacqxgULggMUODBMu5GadymI5hTJNj8CwkYlpcxndkDnOCQNRM7jxO4aJ3MtwTVfBgmTOI6Wwkr4TaO2F7qphAc5YqBe/le3g1+0YgYALWOVbfs9xIQK/qHno2glLrD1KCmtW1LQ1wMVZ7S4gppesX6D2JQHYd0LP6TpmYVpkUPcEA5VAjE4GDLsFBOKjbCrWYVo5ia14JXlNi+PcC/8AZcnBnBx4ZMAdy4TfFsCnim4+opzEFW8xxQagRyXErUzFR0LfXcFNcCXjHgCC7MYGyWZo+ozFODLZ22qiqghzFr3iXrKeoTVHMKAquWPN+Ze6ZZziXETlANQTKclrH4zWSHj/AASo3lTeuliCVeo7IvKpWgNQ8RWMIAhH1QRQBtWH1D9Sn3LmUBQA0RFXDiIg1MDc5hXuqhRygiqvXqMQYeUYQq6hiidI4vtwSsDfClFP08EB4Lh+1fBE06hElAqA0WA3KDAJq48Cw1cNrk4irvMFJApOrgylXNGJRbVMqFh7lttflHhh2AFAeGIb+mZEAOmNvrvF42GiHrsr+4UoBoeBQ2My4Bb0gmOzwwua4RwbLY3MgZxmMao1VKqoJrTGi37jtcpyzFvIwB6hBFUWonEJc4ERBsBJeHaRaMwkBod9w+1mkdudASpuGxgjL3cvwLMUX+YWwdzIRjqXbqxcK6eiBVssElzQ8f4JQvazegLJuGLicXzL7VIUnUwGrajLG8z/ANgaOO3UKCg88JRMuViqap1MmYSFz5hlXfNzMN3GYMVNPsZURStT1tCmMNFgiWaZVndETDsxE4qbwS3CV+0VJiscn4ng1eRIjhvHhhTMG7xDeN9orKEzzwy5UXRfBAJJcs4lTMiP1PbBcyjNqeT2ga1HQLiMRGjlgoCfUDFAgN6jHOOZJDpREt/AhImEj2x4gG9HU0U5ozAenmbqZMVO3UOpNJUlzAsOqPBLdQgxAtXcLLUxnxYvWY8vM2d6ikLhWt221LSy4CYEANIO61Klg/Mo6/oZaQDeZxIU3ceDNohFSNbhe42lOoZRKlZMG4eDa+pRCcsZM23uVqItg1AHqAbS8oArFTDF0l3KxzkTYMRLeg9Stpg1L6aSCy6bIl14je+ZnKoGlAKIsZGKWugg8cDNP1EBTCCBMK5Z2/aPabJtW+QopUrV+LlxIwblqxuM4XlFQCepct8e4/uV0v8AxJZRGDqewP44haRE/qK9pi5Z1TkNTNuApbKJhyeIshk8ATktLE3VT3zxSQKtsAGKqs1hMXLuj1BlC/ce1v1Le4K8x8QjiKAOqYjeCRUfTjwKryx7maohgxUpEMLFmkQ9RgA47jgNjonuJ7YIMMEGYrhtowWNWkW/AdySnfClC6JbxHacystDEUhrCi12u6RM9sZhfWdJjmfqL0F7xOIRjO4qyCxfirAiOLTEUZMYaac8w8bG5gYiMqkUR6RRlKCIJUKQKqPTPrlFhIcVCPaVkqqjWghGzXKVYIQLN3cEL5iygLDFQFqDqNYpyRwcCEJlGalIKOHwKh0x3zQZwVZn5LS2E0bc1cbnDYxclbN7haN5wrlI/UcUEC6u3UVaYk2RQKuIiEfa5/EvCCmqZigpLBckIAZ6tKTWq1ZjhkMuhMkfIeYJaoqyCHsvwmCdHcBW4U3ERUIHEGWiM6LLVjbT1KPwYBmEAJPZiiz7J/sxH3fg1tVFMzdOpWgz3UACx3DuV11HTG4kh5YLacQLlgKCcjnwC29L/wCRluwGwNSnCtq8sakFhu4neP7l3cPTHCKdxB4qWdQR7hxoDLMEYAciBQAWI48JcQIOoxjBYvFVDRdVQCqmpmAuZhrUVpc49w+19EbG5xiOw7bxAKxeNKzfucRF4FuCJnRbXEXr5y3G6PL6gvbBX2ly4dXIintJ0gFeb5aRZ9w+am7O5YlYwmOiCxsMx8Dl/kA4OMQM5WwXlG4GhW5RoLjsUa2NCiXC/hUfmFQhAFoa8pz+T7is2H5Kx+b4QZBk7hJNUR4i6ulV6gqNcAP9grsECMHIzVOY63W36hQrFECNs9wbWiB7gAuC8sS1IYYsKQovUGwTkhFvACArTwKO2CnXcQYAIzKpcu3D7gJBubUQVDdzDhBfLExbNRBYeoyXClh20f6+KcxsvLNMBSukTop6gEV6szI89QViLspmUyq288xKTICcwXKQyq7ggsHUTHfke5dGC7MKK7tLNLL4gxEYkw7OIcIxuKlTipoMH7meCM5WKJcoD9lRNUOBDDZIqIIdNxHHKJQqwQV1ofdXFGxgmkKCmUGN73FYyjbFOZ1RCqWF+4BtC81L45XmW2vNAFLapYfaGoDIsdyiSnBxBaDeY4IXww1xCBMBUPL37Ud21xiXcLNJ2np9wAOThQWRwYgITqOEm4CnGIrvo42pHAbGIeFNW/csic6IAop0n14YKBsnMe8Zh4v7RBMacktap2tys3zMxyAIYvgexA2uJxL2HKNQF7hUAo8Q1DJxKmuOxhsF1wcy6pTTNgf7GdrsBgj0KnsKGENYjDsZjmAUs1acRWIzKxUOkqul/Mp+YE0GrzG35wH1EtCnM3S8duEDQsfiJC2GDlK8Sbdsw9b49zZVESFomD1KeBN1Beie0XGIuJYQ29rBNsZF6MOKsNKMuzgsribAJoxLpkqp1AYsE1GwlE2E5CONoW7JZY84ohWsc9wXAqLCy5ite13B7gP2lwL0ZV7gyJuDFjPpB+feWZhz2Sw63xGEHP0gFN2RRpdOpmCQzrcQoBwL8JnBVepYqmCgMnNRYIa10TJNjzgQ2A1xKiMLHuAiY4HEzuxiwh9gT14PLMGp1FQtYsirpxGq6/8AaG/3RjSq4gTLtUJhziVOcsUR2IyMjrRbF9Rphw8Iq1vwU4trFS5AHyvK62IXpriBrTZ8KjeiCToLDjAtAqvSOEV9wHFYGYyjDrqEmzYqCrN1Meh2y9d2dIjBBh2xdiGD3DlgzQJdcSuJOSmX0MYAYBTPpIUVDH0RJBS7SdN3iMIx1BWEMGa/2OgarAELOjd+oyMUUse9vViLkG1qFQofRiKzFWw4a2VBwa2wlZc7+4sRlk17tQNUxaYW41pY7l2YBnA4bZsxMCrobqApxb9xMZlB6tancfiwUxnArp3EA2WknOyGI7Bsuqmc4fSNNVmCGxV9Q8AEXADLzVsz3fwC0Lg6Cryy+490WCXA3eoWdkJ6vzEpAE9wupezHNDMKwJv3GtDoQHhUAxwbxAoD4W9Dfc0DXxzOXENxu1XiDqGTtG+hL3D6tl7hcELa5UALDMNEwtytHtiEuL0xncK9pUMRax0gAQTSWGOVhbInllXslHlSm1SlgyquYrSFRmoV7ZRrfuGgNmcS+nsRCxQzK4Yi6YbCnBsi4othzUFtvYyloUqjhCDRmXsC5l4Q7bhSqzOroq1F38YSEIgZQlmHML5nmC6pC5QwVJCbgprtLlxVhFGAuhC75GYSKnAMxm3L0HcFQCMWrB3B4QM9RMeMIdBR5qIje3LiYDL4lzky/bLMFKJQ0o7YFfargoHqBnLoMAMeMpFDdEeCcEq8Q1yGxmil4ly3Vk7liL+pQx7MBGXv1GuLK1CImofUIQ0a+SsYFnb6owPRGKGVoh+KNw3CjhOCArCtkcsWq2AlDdGoEdYCL1wMIrq1PaG2L9P6IC1ogElXCFs25zxABQoh4sMY59xdaXhe4EJuY7RjzBSXhfEB4n16lSnYcwl0SABisOCVdP+M3D422+7+4GrAtGF0GoAMAfUFojFLlLjrLbk4gBNLuW+Plcy/ggVYaY9xEWjcTpy36mVwmTxACMGxlV4sUQH1YMylDEQl0vUGD97ZCQW/cqCBaKSVJCqCaYvKUgsuxELYLmHic4oXjmMX6RUAPtea8LDCm2X93iNRNRspIj5eDiNlovUBVV5gkwXDMBXIBxKxUpTo3bmGFBw8zjxcDStj2xK2pSefA2F6ENgnYWCX0TMUM11BB7i6wxAJzLe1XH1hjqNqC1AjL8qC1iOzuIUMkFFcRwzT1L4UuLiwiPcYNouJfFkczMYQNblSjCxH95QkHTpA1wfjQguO3QRMuPa8yzIPeZ8oFsUGipVFoeoNUFcVAmLVIMCCrrUr7e/XmpSBZHAoM6gI4+EXFDtcSxLH4WWo0pKu0fUwWrtqaJk1q0Epd/PIxIoHMDpUY5HQwrhmsBEDOZrFYgHQtCXspocTEkWGCBKquoyttiVcCKfctBWf6lgWJqLRbiMq61dEFEsWvUavUEpBoehEChaIPKPEmVZGAAKoWMtZZ4Y/AtoEvvfjDFM8KwT6JT1kFxzDPvNgFYIgqi8ebqNWjslXYaDcGxaI1v+Yku5v6EMBQaPCDsuACgrwl7Jm2PrzVwWgXhuIKI6rZKAL7B5AVYSnEoJex/VfCThhJKvkgD0nEGAdT6wjSj1iWUpdwOYHXwQKfcwBTzcHHC+qGEI8sp0h9xGOHCDKxGHqIntOCAvBcmJXGk+FCU6mZB5IoZ5oS1NHpxDwLQJ0kdh/wAT/BArwsELOfNeBaAkqvANgX5yi/xKgMBrHioaAHhBKZcJvo+dQ2gT3NFH15X/ACCvjUr5LNoWC0Ce4wol6P1UGA/kFeUwS2h4rztWP8hdZgXcuokHd+VeKrxRO4u6lfJn4lfCpUo+YlCyJ2B+vlf8ncuX+q6iNZGiKC+JmXodwx++v9FupQn1vmD5lpUqHg/j+MEDt/qBm/q0ZyQ1+pUm9Er12yxj5tsARx++FIO2DUhNFH+0ENaLP0RxiYuAEKOH4/e1+1qAA2geXNlTqGv1HUuBuP8AIBHBPm/fsjJwwRCsBRgJV2zXb9EWw6isDfbk/a35Wi4EVg1cP3GXZw5s3JVKCg/uZa/UQFdE6m0S7vOv3DX78tGVyDzFLA0A/KIVaQv8EXVEyLM5fJ/gbMOglkdBaII4uf5C/wBe4tFy2sVETdMwoUld/Snro+aArqASxxLl/vbyONopfXfX8gK+sf2BWO5ajfpFY6cKZnU7YILqe2IbGjz87t/XuEVZOER8DQlF0MXmAVksvrd7Zv1wTX7kHeCNztAoA1/IX4aaY9W4/wC+D9QFbA5lUo78szmF5MpnFtv1Har6wf0IMcSFnuDqq+sxuwX/ACNW38zBjOEuCfcE4gJpo4uc8n5m84coxpdWqSOKd8nMTsz2kqWq5ojSNPpCdBvRcxIjx4PGP2TKeoYRBnn+R5igGAWm+YfO5cp2Qe0Eqw77YigHUAqqfc0aL6JTpfiLd4RGbYg2l3mJ3L7Zey2M3Bl3mZ1twaZbqW5K+oMRFTNjiBAXsjwvoVkuMCtEsRHFpOCykM0VcJG6wYGZ35uWTai+iBw/swz+ola1F30gUQDgZcGr0y26EH4QX/8AWX//AKw1v7INpJcs/ikKqESy2QymH4nWBNWFK2iTMUPUZ2iTofc35XpiG2u4FFnZl6gzy7n3nsnsloK4t3vwbQjEgsEl73CMM4UCNPqNulGmaIs6jF9gwB/LIzWkwRQuyh/8ZkT7QrqdRli12oBwfqcRDbhhi1shllq7jxUt6aOWCtozPD7lcCgrH9kGxd9zFr80fVNJiHMRYFZQRZP8Ni9y4FCWOIu3a46gtMMsuF2UVMHuZ2K9uU9kRzmJzmIjiOIpqW3E4h3jaKWlzQKu5WWohTQ5gU1OI3AYNBe4g5hd6ibcQTkYIXm4hA0O4ByPbDRGqrMVOFlYHMw2B/E9Z/UDgog2hBHT+pfhaF6g2zdxWtkyGeUSi2K/CDO2PpbE6j4JuY5aIBqOUJlDioP71FigOZhC9wjBLHI/15x4P3v5WEWw0R2R7jKpdy+rZ9xi4DqOM3FV3FuF3M1qZTU4Ii5GodgMttiWYDmGCN3LPUXG0vgKRmtL13KBAH68kC0uC0bpgtHDti3EEB3YUEmaji7Llb3rgmGjHjqKFHWHMVGQ0cRCWDhCEiB7gVY8R7MSl3NIi7gG0WHMwjub/QxgXucCPqKUvoZcQvmbgaOZUZajd81KCt5iKO0NaBjd+ChqCGoozVQzHMUFuMyx5Z0rFcj8xsCBlb6ihZO4LoV7gvEnqCUr+4Jax/AM9xy71ajXHvzkCcVKqrpg8FmY5C46hm4csRCPSlRWvcohQOYurUQ7j0mAKJNqdwx4t6i69BKG2qM4MMBO2lLgOF/1Leb06ZikAwSwfaP2JyLLWwYLjNa1I5irQeiC329/cvLBTMzjLy2QQ4Vlmi0xvKdKYDku4UstRU5cajCO0vI1+kln2YUiwRCA+yXFW3CAC2WDUmZaQNh5iS+FWoHyMxAud2xOlzZEs84AtYjxRTuW/wDdE1ovEeBFm2LINLUntuGLcTOIT3N2ewiGV3cqs0wRMP71nOjrhOYllzKjYg+QjIhlklrSnqEDb1C2B2NbJ2xw4ggIPnPpklyWVWe4bZTErD/THhgyErhumEwVTUENOQGJMWZezZZDopAKqLzL/wBNCS2WBGSqtLD0UjZcvNR4mey2A3dwohXFQCAqGpi4MxjUxUFtS8VuUBWX9OhlEOgzpFRDZESu4nU6lBCqmGK7JvJHUSUp7ifL6YlIYS3Q4jDtPUZd4gRL9yok+mO3+ZAMX9Mumt9TAs/vAlbmAjYNkxhnN+2SmXCB2Mu9fu1oWZUIQhniUcJiKmtSygrDwws3crKGe3MGYOdzTEaPUw0/iAGUixKGJau30QxqnPaNW84zDYL3ZTctmwXuYQcxS38yhncuLZNoOPUbAQHEqTgeGNxMSoWMxrwXKaCVX6oIjDGPoLiU3qOSGI0PiO8h9yg6UhZRvGYuKYNR/eYjZcagFCouIsiOlQQ4X+4Ion3CFifmZbqUGIGZZi3JbEqQBOvDSQn4MDlD6Ytbfug+W3uC2rP3NrWWIK1MGa7TFX2RsFp3KthUXjLZb3Ljl4FZ2T6jdymcT7lKZg4UV1X/AHFkfygbKAcNpVdahozN/GnmoERoCyzIfB6g29jjuDbQ/wDkalsyjuVYFgxuYzAXAAowfrrTzwxoY7xUKLHvMgQXEtpCx+xDgGU0+mZLtGGZQIAa6TD9xy+xlFWOSEYGFhg9AgnU7EpNyrZi+mZcNTHtqmqpNvFFgLdGUgKe4bZPkR/ZhYtRB2p6l4trmpXQoglJbMk4dQHYqY4OpFkcpsmCBkIcesclxrzS6IqY+6f2eHCMBuCmVct1BrVQVgcoSt9oEobVEtiWdwU2g4q6jnU2U/VuX4bloAL7iF+sj1m74ig4hxMzVXEG0tdng5isBFaJmuagEARhhfaNjuVswQGwVENGJeYqmc0uWhqxEZHFwhsiBkblm2IDhuaNwOYgsaY2vF1MQK9wKtXHhSYQL9y+5Z6jbO/2RYIOZnpy9pQLFti1zXEe0FFVRMIw5P7lqOQ9R5V/ccpt9RVtLOSiJ+QTtUUUmRFeNRDhC/EA0M3cIBc2C2E6245gh2IsBAmVTR2dzIpFSCrndwFUMfVRDqUeHxhOY+BB8JpD9RaJTRshpCel/cq4/wBzWF9Q9VXmoFIUWAFZ5uUJYkZgRh3KLDYx7vBlqf3gKXp8Lh2hkOZgNEXuOYimwlobQwxfUrOh1EMWmRshauUQLPxL2vMEGpSohqYUBNW46hGVphkZUZlIdhBcAepYn6zqJayFtsOvcMiAlDwPCbAIKKBMzDMSrIraYY+kVeprqPrFDUqlwrVYiDWY6pUNXUocIqCaFDVDuBRuaxggKqiGHuWc5nFjNYYzkfctQRekIbD3cSMp6gY/ZJZTFbDcDoPwi3Y/7nuf3DZKHUCBODxQ8S8alSquNeX9RBo3BREuKE0MQpyQyNUxyn9hKewh1DuILWYiOrEhaDmMw02YihSj3N3CwTtEqFsI94+AqYDP+RM4iXKtzcd3Z1LUNPuA2Md2KShFZKPNPUETH6dxS9RZdC4O4JAoIFfFEaLOnaV8OB6jgJSoxLcxatTioY1HhUR2ihpemGBWSL6zBDBD7JpJDocTIhO4gMIxRUekQzgGIG7LgdNVwEK8h+NQSoDrbP8A+BNP8pURA/8ApKBAdQvn9pUqVKlSvFRBnFppymOQYpzocEaXZmXGMRGCI9xkQPBAJt+5VJxPyETA2YsFUR1vGUUamw6gHaoWTKZxfZLEAjOHggep9S6dMo4RYu3mAZF9ThkBY5gOQX3DRke5ygMAljL8XL+LtKDmd0qCYUNE4+K78EOSb18EEoKPUJr1K3qVi2yOKISkNFacIxby+pSG/wDKFjB5gJhZ3C6Jm1xCAUCyF5mryRY2Ag6BwwaHcnUa2xVQICGoR15YhRYdGGAUY4oww9VPYl5hyK4YYC9SCCCPJ+/R1EcZnVDxoDmUeI0Jh7z3Lj+uV+U2RPWILDfUtVwWVTDFgXgQqLcOZQBD6jWq48BGAMwuVZR4ASUC4hbhe8VEWFGbthigtBAqf/4Ijy/1BxZt9Q18CRWqjp6bPuExQQ18VqPZUuLlC95By8HxFkMYZghrBGkS/gLFL66D/wCQkqGPqHnUrguYENVGHiOOpS5RfAiOvcF5GXbIi0QNzfNLAlOZSRijUyJbQP8AI/E+3ZDAn92/JLxDXU6YlqO5YxxDDsMoMX42SqMLl2ApdRoMOwi6kSUaLIQtilynJCQOkow1G8QPUz2SdRXaRGyAYSK2EhV7hdhiOlaYGqPQS9ukr4Ai5g0aIHxYlyl3UolfoJBESNajE9w67i1o4OGBVs5ilsvhajkINxbYgcdB/Uo0ED1NJQeEPivNQmHmJC8pg1dcluXn97cuX4pEsEVLtSviXmqgv+yHBL4MBqk6ZUWOZBPsjYBJaUh2TGJ/iYOQfqNVVMrDN56nEmLEifUPF/pNpuoK0KSzlWKorg1KVzAoHmv3IJkiKpqCBediFllUcy302i4OkqV4V+ohES74Zqv9SmiDnuASaf3moVq4GhF0qfiqiXZH2JQcVABWbljn9eJxZXniHRFRUW4we5Vz/TClqL0RW1fUIOzgzaosqO/0DB6d8IoGUKgENwLj1IsqP30S4xCSqDLhhYCs6hr9CzuHyfIHKIAAUH7xlSoXFUME5NGk/RSspFcorYmyMIADTmEnUdZi8MQ7wIbih3AEq59SQRn0xlZwdXAwkeCAwHuoWwO5kUVNIn4/gGC1LbMGYa+TH+oLYYYkurENfJ81+9qPfDBmAynk358DfH6AVA1BE73MLm0F5E4YxjmJSCJ9Yh4iGSM0WiEOhMszaAXUwQBxcESxwzX8EamguZDw4TT5O4NKti+YcaGN643PRHPD+Vd0OjNe3kwbPih3BAZG4mKdRFjHEXobGrYVuD/BWf1M72w+TCbFonEP5VmLjlaXV2TfydSpqSeuZmnlVTPR/AsZzMH1D5MqUw/lkjVFDlrmBrXhly/jXgIDDDLrl5xiB2Jf79Llf8Cl7gq9Gccyribv0aWD0yiaLCN3XL/0QEzDFq/RPl//2gAMAwEAAgADAAAAEPPPPPPPPPPPPPPPPPPPPPPPPPPPPPPPPPPPPPPPPPOEYBBAFKAJRPJPPPPPPPPPPPPPPPPPPPPPPPPPPPPPPPPPPPPPPPPPPABCRwewAExJ0QAPPPPPPPPPPPPPPPPPPPPPPPPPPPPPPPPPPPPPPPPPABQKwawAkZQhkwPPPPPPPPPPPPPPPPPPPPPPPPPPPPPPPPPPPPPPPPPBMfK5QBQg2AfCRPPPPPPPPPPPPPPPPPPPPPPPPPPPPPPPKAAAAFKAAIE4PPSAAwgxzPAgfPPPPPPPPPPPPPPPPPPPPPPONNPPOMMIFoKBTSAAEF1MAAAgAwUwPABfPPPPPPPPPPPPPPPPPPPPPPKAFPPKAAABUE4wA2RCfwAHAywwgQwPAkPPPPPPPPPPPPPPPPPPPPOMAAKKxAMwEVTjUwAgUwBIgMQxkQAgwkwIAPPPPPPPPPPPPPPPPPKHPKAGK4C4wxFwKQgCwwAwRAPwA2ASQwAgpxAL/PPPPPPPPKBAAABAECWyAE5EAAwigwKGwCAQwAQwJCSByUQAwAg2FwNvPPPPPPPPKKC2gDz1ESYwowYIIwggAwLwIgQwQw0UCTxwURwwAhkywE/PPPPPPPPKGcYwEaSAAwg0eNUAwwAAGO0BwQQAUSwLQtRwSgwAlVawAPAIiBUOwMMgOwA0VKFAgAww0EAwggQwOAAywQwwwbJFAC6wwQgAQdAwBGFAkUwQgRGQwgQwgSAggwRxwywggQwCAw5wAwwyGpwOK8AgwAowACRCg6ww8QQAdQTwgww2FAwAwB1ARAwwQ6KECICwxiwAEAAgzIwgkJAQAFIAKQwoAygQwJ5waAAJGSwWKgEDDRlq8DEMdsMPGDcQIpIEAwzgxMWJFNYIAALEEICEIABCEAAAAADAAIgAAAAAIABKJBFPAMEAABCAEAAEIAMHKDAAPPPPPPPPPOIBAPPPPPPPPPPIAPPPPPEBFPPPPPPPPPPPPPAEPAPLHLCAFPPPPPIAABAFKAAgPPPPPPEDPPPPAIAHPPPPPPPPPPPPPDLNDPPPKAEFOMMMMAKM0AENE8fAMMMMMNPPPONClxMNPPPPPPPPPPPPPPPPPPPPODVKAAAGAwQAwwQA4QQgIAPhVPPPKBKQHQAAENPPPPPPPPPPPPPPPPPKBIDMwggggAwgQAAAAAwgyDAHPPMIBAwgQQgQIMEMENPPPPPPPPPPPPKCwwwQwwwAwwwwAAAAAAAggk1PPANcwgggQgAAAAw4APPPPPPPPPPPPKAAggwwwAgQwQQAAAAAwAggA1PPDDPKwfAgAQwAQAQ00AAMNPPPPPPMIIAwwgwwwgQQwQAAAAAwwQxAFPPOMMMABQwBwAAggAQAwwHEMPPPPPAEBCAgwAgggggwwwQwwgAAAFPPPPPMUljSQg4AwQQwwQgAQgg7vPPPAABBCAAgBAgwAgwwwwww0EADHPPPPLDDDDDMSQQwgAQQQwQggggIgAKAABPAAAAAAAAwgAAADADAG+MNPPPPPPPPPPAAABDAAwgwQwwwgQQ1APDDPPDDPPPLAAAwCDCMNPPAE6FPPPPPPPPPPPKEIPAACAgwAAQggjQPPPPPPPPPPPPDDAAFPKKAfPDDDHPPPPPPPPPPPKAgFDDDCLRAAAAQABPPPPPPPPPPPPPAAEFPKEFPPPPPPPPPPPPPPPPPPDDHPPPPCATAAALdUPPPPPPPPPPPPPPKAFPPPPPPPPPPPPPPPPPPPPPPPPPPPPPKAIwPPKIQPP/EACMRAAEBCAMBAQEAAAAAAAAAAAERABAgITAxQFBBYGFRcLH/2gAIAQMBAT8Q2QAo3g4B2kAAAAAISAABsQRICkIAAJGQAAALNVyPuHgEUgIAD1/3qwACCoIARY1IAAABCGSwAGMEKAAAzQE5HgAFJAgAACR0UOAMQjPgAABDSUwAAAEwRgAAf0qmAAAABmCAhADlgCAAAAAgAAALCxoAAAAAAAIAAAGPAQABCCAABACWqclQAIAAAALjXwgAAgIAAAQUmFKoACACAg6UACAAAAAAAAAAAEkUQAApjwD2gAAABxCAckQAADllEJABKwiAAAQAORBLlEAAEAAMAYB0gAAEAAAAGAEABAAAAAAAAAAABAAAAAAKIAAAHEgAEhCmU/08+i8BYd1QABAABMM46oAQsEIgZzTtESYAAABAAAAUUQtAAIaQAGSuMEAAAAAAAG4VFIAARAAAACtcAAAAAAAABm3KAAAAAAAAQEEAAAAAAAENuAAAAAAAAAAAAAAAAAAB2pgACAAAAAQAAAAAAAKOBNv04BAAAAAAAAAAAAAAQgAAAAAAAAAAAAAACAAAAAEAAAAAAAgABAAAgAAdXAACiADxGzCaER//xAAjEQAABAYCAwEAAAAAAAAAAAABESFQABAgMDFAQWBRYXCx/9oACAECAQE/EHMAj2QQ6gAgAAAAHQBGYEBSAABltAQJHVgAEAAAIJckEGpVwFjIAAFJCUYSNYAAAwAAyM4AAA4l8AQgAAGMzCAAAAwJG8AAAgAAiACAAAbdAAAAAAAABAIAIAAyMRACEQAZFgQAA/i2CgAAAlqgAAAAisAQAy8AAgAABRQaFiAAACUmZRfAA5IIsAAFiqADiPF0CIAABAywYAAAokBQpgGvAAAAAAABC3AAQACEoQMtEA47HCgAAAAAAAIAAAAAAIgCQ9FgABC1QERA0SICIAgIEALSAAAAAAAQBAiAAgAAAIZQQAAgAAAAABAAAAABAkCIECDKQAKzAhqAAAAAAABAAJgBg5gNAzSDsI2StYAAOK8BbQAAIAAAIQAzMAOrgAAAAAAAAAAAGbgAAAAABEL8AAAAAAAAAAAAAAAAAAAAAAAAAAAAAAAAAAAPsQAAAAAAQAAAAAEAAAAAAAAADwmkAAAAAAAAAAACu+gAgAAAAAAABAC74AAAAAn/AP/EACcQAAEBCAICAwEBAQAAAAAAAAERABAgITAxQFBBYFFhcHGBkbHR/9oACAEBAAE/EOqkMIAABaREKB2AjrkABAgAIBAA4QeaYACCBYA+AQMYAlSe4AEIOOxAAAIAABAAAAgASCBsAEkBWXtwaIABQQCBkAAAQBAAJAGiAAAAEAUABAgAAhIAECAsYAAAAJAEAABAAD19AEEBCAACBANqYAEAAEAEEAQIAEEIQAIIAvEAIIEAAAFZIJAgTADrCYHpCHkhfBAgAHNYQACAAAAAEJBAAAQAIQrByeCBAFTq0AAAC2BBEADQAAAAAIIAMsgAQAAIQAAmJAoIABAECAAHqxEBABx3E4AAAgQAgABAAQAJASwEAQAAAABAIACACAAAAAQMAbdoQBAAQIBAAAAABAAgAEAAgABBAgBYDh4gA/itAAAIAQAQAAAAAAgAAQIAiBZMsohCx0IkKcCEBQyjzEIyMrKyvCYBALDAhgAACAAAACBAAAQAAABAECBMYoBABLBU6ENyEYgABBIEQAEggoOABKqQCIMAoBAAIIAAAAAgAAgSAyCABAAAAAAAAAAQAAAIIIAAABADzN6HBBALEGCBABCQBJEEAAgAgQAABBIQIBAgIBAQSBBAIAABKIQlpurQACAACAgQAAIAIABAAAAAADAACIeUhFYQACAAGAIAAEAgAAAQAAIAAAAAIh6kAAgSxAAFBxYkAAEAEwIIIIAAAIAQAAEAQCmxAK0IECQARrgAYqwPyQKCYCAQACACMVcZAkQKBAAAAAACBAEEAAAAIgQAgAAAcNKaIIEAAAQADqYABAAElBAAAAQAAAAQQAAFiBCBgQIIB1gABACBAwgADSAEJACAAIAAAgAEBEXiHBtq8AQQCAAAggQgAAgAACAAAACIQIJJACBAABCBBAIAAAAAIAAAIAAAEBAAAQAIEACBAQBANP14lMQAQAIAAgEAAIIAAAACAAAEAgEAAgQASAEEJAAQuDADRAAAAAAAAgAAACAAAAIBAgBATjgJS+RAAAIBAQASAgAAgEAAAAAAAAgCAQIEAAAEAD90aUElSAQiAoGABAgAWpGagAIEAAQAgAEAIAIAAAgEAACICABAAIAAAAAAQAACAAAAEAIIAEgEgQwAQACACnggAAACAYAAAAAAAAAEAIIAAAQCAADSPDXkBCAAGyAGiAgQA/xwADiAVQAAKAQgQECAAAAAgAAAUAWeyAFonUAACAEAAAAAAAIAAAAIAABECAAAAgAACEAAAABAAQAIAAAEAAAQQATIkSABAjAPQWMuFUAALg+AIOJAGcdALdADAAgAEEAAgAAgABAQAAAECACAgBCDRAgAAQICAAWEQQQAAcKABAgEACAAEAAEAgAQAAAAAAAABAeAIAAF4BXMAECAAAAAAQAQBAAAIAABACAgAAKIwCegQAA4fAApfWWAAAAAAAAIAgMmCoI0GAgAIAAgkAvAgCgoEwrQAACwCAAIQAAEQBAAAAIEAdYAClgQBAgAAAAAAQEQCMYAAwqgCAAAABAgABAAACABAAEACABcAT56OACAgAAAEYAAQQgAACBLhCBAACAgQAAgQEggAAAAAQgICAhAgAWMcCAABAFskG+AICCAAUAQAABAwyBBQXRBCAAAAAACBABAAAAAAAQAEABCggQIAEAABAAAgAAABAAgAEAG2EIBCABgAgAEAIIgQEAAAAABAABCAABIDABKHkiAAAHggECAgAgAAAAIAIAAIAAAAgAQAAQCAAQAL6UIQAEEAAWZECAAEAAAFqgABgAQAAAEAABAEgCCgAAgAQAAQAQIiACABAIBhFIAACAACAABAEAAAAABAAAAEAAgCEIJBQNmMAAAAQAAEAAQgAAAAAgACAACIAFQAAAgAAAAK7CsAAgAABBAEAgEAIABAEAQQFkcAAARYCjyAABAA2yYgACQLBmNECQIABAAgIAAEAIAAAAAgoABAgQCAAAAAAQQQBmQwIAgAgRAAAQAAQAAAAAAAAAADk8CQLUAgAEQIBAAAAAIAAAAAAAAAAABAgAEgAATCAAggQAAAQAAAAggCAAlAAQBAAgAAAIAAAFSAADgEAAAACB4IwAcIPLgWEAFeNgZAAwACt5oYiDCAADGBQEAAAAAACAABBMHpAURIwhuTBVRQAAAAAACCAEACAAQIAiAJI4BQM8AAAAAIgAAAAIAAAAQAAAAEAEAAAACAAAAAAAAAAAAABAQAAAgAAAAAgVCAAIAEEhAAIgAUQCArAACAAAAAAAAIQAABABAAgQIAErwBAgIAAgEGAABAAaAAQCAWcoAAAAADiQAXGIAECQAgQAKAgIBAAYACAAEAAAQAgAAAAACAAASAQSBg/AArAAIAAAAAAAQAEAAAAAACqQAAEAAABAAEAABAAAAAAAAQAgAwAw4BARAAAABAAAAACCCEEABAABCAAAACABBAAQFkaAAQAEcEQgQAkJWEAAAQAAEAQAAAECCAgAAIAIAcMbVsKIEcAmAgAAAAAAAAFUAAAwAQAAJkAgQAAQAAAAQgACCAAA1AAAAEEAACAAAEEAAQIAADUEAECAQAACABAAAQAAAMGAAAEAIAAAIDBAEAEAIAEACAAAAAAAQAQI6CABIAAggAAAABAgAQlYEAAEEIABAgBAAgAACBAIAIEEEAJCHJiAABAATCOB8CAAAEAVAgAAAgEAQAAIEIECAAggAAAtEQAgAPUEoQQCgAAAgAABAACAAIEAAAQEAAAAgAIEAQBoQgAIAAAIBAAABABAAEAAgAAAIAAAUBAgQQAAEAAACIEEgAAgRAACiAAAABIAQAIACAAgAAAEAQACAAIEAAAQgAAAQACYAQACBABogAAAEQIQAAAICAAACAGAhQAIEAVAECBJQLcQQgAABAAAgAAAAAAAEAJgAEAAAQAAgBkqQAAEEAAWACAACAAAAIAAgAQAagwAAYAAAAAAADQABCAQAedSQAASAEAAAAgAAAIQAAgAAAAEAhAgOCAQAFAAAIAAAAAAAQBAEAACAQAACABBAEAAgQAAAAAECAQABAAAAAgQC+QGPAIAAAAAEAAAAAAAAgAAECEAAAACAAx/BnwAEgAEgAQCgAAAgAAAIAgAggBAAgAAAAAAAbIQAECAAQGpoBAQAQAAAAAQAAAAgCAAAAAACAAAAQQAAAQAKBAEAAEABAGgAAAAQQAAAgAAIABABAAwCAAQAQQAAAQAABAAIAEAAYg4AAAkggAAAAoKtXAQIIAAAAQAAADAAAgEAEgfAAECAAGBcBAYgEAAAAAAECAcMAAAAACCBAIAAgQS+hgQ2ZKcEACAAIAEABAYQAAAAECAABGUBzGgCAAAgAAIAIAAAABBIgAAAAgQAACAAIAABABAgAEBwAQAEQASAABUAgAAIQBhFdEAAQAKlGBAAAAAAIEAAggAAgEAAD6lDCAAEAAEAAAAEQEAAAAAAAAAgBaCZ/IAwkOAugASAcIg9QAwBJDBgjDzhAZygAeUAcQJkPQZAWIkDBBIAAIKHrJiwCHaAEALgC7EcVacCAACAgAACCBAACAit7ocECBIQAAALWCgAACAAQAAEAAgAABAACAAAAwQgQAAAMEABAACAIAAEAIAAQAAIAAgQOQBAAAEBSgAaIACAGCAPMAJKAAQgAAgQAUBYQLMbGIAAAAAABAAgAAtrIbiDQgABccACzcQAAgAEAawCFq4CAEFBcaYAQAEAiBBAIgAQIEAEIEAABAQgwAQAACAAgJBADcCkAQQKCAAUAAIlQQAYAJA+wEMOByIrzRkcScBAAkoAAgBQxBQaIAkHfxUAAAE1oAAAABIAQCIgABAIBABGAAgEnTFSdQAAlMEUfY30gCBNyOiAgACgrHQABCfCoAQEkADKAAAEABIEAAESJBAIBAABAG3ZwEAAAEEAESgAACAwCAAAAQARIAFA3ZgImAAAAAEEAAoAAiAAQADCAGAAAQSALaA9aAAAIAAABECzwQPgPggD0oihAAgh0AngMR5aRlzQATCWBNgAgMOAgAAgQACQ4CCACgiNUHhEAAAIDAAgCBAowIKMg2fAAACsBvpAAgNs0ABBAAAACAEIAQAAwAAoAAAAIAAEAYAAAAQAIAIACAAAAKy9CAAAA0yAAgI0AaRkACAAAAAAAAgAAABAEAAAAAAAAgIBAQAAAAAAggAAAF4AAAAkCp6QCAQAgAAAGPAgALBhdBAAAFdWAAAqQcK5dPAAAgABAgAAIAAAAABAAAAAEAAABAAAZAEAIABAACEAIFAAJlsEAAAIAAQABACAABAEBAECBCQALaUwgAgABACwZABooEgQAAAAAAAAAAAEAAgABAAACAAAAAAAAIABgADPwAQ5AYVUwMYAAAQIQAAAgBAAACAQKAAQABEAAfvTAAAAAIEBAEAAAAAAAAQAAAAAAABAAACAAAAAQAgAAAAAAABAAAAIAAAABAgAAAAAAAAWiAAHYaAAgyQ44AAAAAAAAABBAAECAAAAAAgAAgQggAAACKJYuYWRl+CECAAAIAAAAQAABAAAECAAACECBAAAQAAAAIACAAAAAgggEAAQIAQQEAABAQAAAAAAAAAAgEAwhgAAAEAAAAAAAQIAAAEAAQIAAAABAAAAAAQAAAgAAEAARAAAAAQIAAgBBAAACAgAAABBAAEAAAAgAAAAgAAIAzgACAQABAgAAAgCAgAAEAAAAgAAehhE7CkAEAQEUEAAAQAAAgAAghAQAgAAAAAgAIQEBARRABAAACAAIAAAAAAAAAAAAAAAECAAEAAAABAAAAAAAAgCqSVRAAAAACUCGwBACEIAAABAAAAAgAAAEAQAAAAABCAAAAAAQgAboAACEIAAAAAAAAAgAAAABAAECAAAIIACAABAAAEEAADbPUQAQAIAIAJABCEQQQAgBAggBBAAQAAAAACAQESAAoCAA6wYZBq0AQIIAAAAEAgAAJAAAAAAAAAAQAEECAQAAAEACVicRAAAhBCBAEIgAAEAQIDGCAAQAAAACAAAAgAAAAAAAAAAgCAAEAIg9JRAUQAEECABBBAgBAAAAAAAAAEAAAAAAAIAAQAAAAAgEABABAAgAABSYFi+gQgFgLaqYkYAAEAAAAAACAgFg4yIQAAAABAAgBEAAAAAAAAAgIACAAEABcMIgAAAgQBgmjgAAAAAAAAAAgAAAAAAAEACAAAAQIAAAACBAKy1wEsRABAEABhEozgCx1kQAIAAAAAAAACBCAAABAAAAAAAQIEAIAAAABAIAAQAABAAKD0SAAEAQAAQAECAAAAACCIAIAAAAAAAAAAAQAAAAAAAAAgAAQBAAgAAC6aChIAIAAAAECBAQIQAAAACEBBAAIBAAEAAAAAAAAgEAAAutUAAQAAAgAB0MAIgAAAAAAgIAAAAAgggAAAAAACAAAAIEAAAQAAAgAAAgABAAAgAIIAYAECAXqQASJAAACAIBAAgAghACBAEEIEgAAIBAAAAICAASQAAAAQAgQEAAIECAAAAIAAgCAAABQgQCAAAEAAAAAAAAAABAACCAACAAlniFz4AAAAAQIIAACAAAQAAAEBACAEAAQRAAkAAACAAIADAAELo4BAAAAEAgAABAAAIIAAAAAAAERwI4j0wDRgEAgAAJmSAREEBAAgBAAggQAAAAAIAgggoAAAAACAACAAB8jgEAAAAEAIEAQAAABhCAAwiAAFkgAhAgAAgABAAAAAgAAAgQIAAAIAAAABACA0AAAgABcACQQQAECQA2wwAAAAAQBAgAAABAAIAAAEAQIEAEIQgCalCAAXcAG1gAAEIAgJEgAIAETdnAIEAAAABAgAAAACABAQAgAgAGQAAogAP+hE2n08ACCCaDXAgAAAIIACBCAAsHQSBAAAAQCgB0EOABB+QRlzivHTQAAAAIAAgCPQAAAFA0QAAnxeAEBgAggggQIEtAWlB+ld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BDAAgGBgcGBQgHBwcJCQgKDBQNDAsLDBkSEw8UHRofHh0aHBwgJC4nICIsIxwcKDcpLDAxNDQ0Hyc5PTgyPC4zNDL/2wBDAQkJCQwLDBgNDRgyIRwhMjIyMjIyMjIyMjIyMjIyMjIyMjIyMjIyMjIyMjIyMjIyMjIyMjIyMjIyMjIyMjIyMjL/wgARCAH7A20DASIAAhEBAxEB/8QAGwABAAIDAQEAAAAAAAAAAAAAAAQFAQMGAgf/xAAZAQEAAwEBAAAAAAAAAAAAAAAAAQIDBAX/2gAMAwEAAhADEAAAAe/AAAAAAAAAAAAAAAAAAAAAAAAAAAAAAAAAAAAAAAAAAgzoMJG6kkVtZq/RMW6BLmNjGZAADAYjQlIGyJltECE2VS3Msi0AAAAAAAAAAAAAAAAAAAAAAAAAAAAAAAAAAAAAAAAAAPOaKk7tM+dE8he2FFWZtfYWV4orqBTRPV51+70zhgzVQ51bV822hy8Um68pbm7myqZi29Qpt6BIAAAAAAAAAAAAAAAAAAAAAAAAAAAAAAAAAAAAAAAAAYIULFznb1k0r5pLqhw02XlZZ6V0c31PJYXh2NFWV3uolRm7ou35Ts9+ZU20asUnScT2q3rGcXzo7fNNS18w0pkJAAAAAAAAAAAAAAAAAAAAAAAAAAAAAAAAAAAAAAAAx4911Zi3cSYBaPHN9DyuGl1acxe2jRydnP5On5z2FlM0z4Wl7XiI2ue9+XXW+X0vTpq7Y13XcT257GlFLcx6znfT3EsiYAAAAAAAAAAAAAAAAAAAAAAAAAAAAAAAAAAAAAAACGKa5p6Wtdnn1pUDEaSq+ebOy43k6+vqIvN4Xj9VyFh0Rb8laVC3ibC27YXF7U/QkYkmuGRJ59YhTXNHeVnIvAAAAAAAAAAAAAAAAAAAAAAAAAAAAAAADz6iw3++URbqlERe5p7KY3NGomNOgmudRPRY5+SXHmqmkmqtams2w0rkAQquft+f8/usKyxjZaxqiRv6KVMey160gbY/m+d/9H+Sd9NelGuADGRSW9dMpMkXgAAAAAAAAAAAAAAAAAAAAAAAYMsZAAAAAGM4FRu91n3qsExR2Oikpa++dd5wVdduxnHaDfcv2G2PWw5/H2ylzrTbKouIGtFlVWlXW1tnGdaAYw1VUFfe0Xn9kqBdwqa83Fm1/TWfGV9o1etnjTL11vK9bNe4Ya4ZAEIXnbGrazF6gAAAAAAAAAAAAAAAAAAAAAGBiolQqWnzeczDonOzrRaPK0Z808Glug90lbE9FO4zrpiR49181hXkSWnPnMSY5q05uRhtTz411TabU9DzPNPJbtHjvy+k2PBdJWLG+5Tq9ccVFxpMQ48jK9lljfN58clSb7jLrGOszVKk8uviBe0kqjn+15228SDYR9aRNez3fP372z03nT8tBY948eujHII0OZCpa2F6gAAAAAAAAAAAAAAAAGMgAA0Q340SDzTz6+s+rfKzHL3XIY37Xiuh4GZnKXbXW/8AoPyn6Lplzd3T9LESqDpPF6eYEadEz8lqvPpLla/q+E59q3xY31dIFH3fHUtSadvjpxtPVZ9ORIt/Ob5ZEuemyY+OlnjOvXOvpfHQ47TtO7VpjogWcbl19RzHSs0SPGPVU0fX8l1U3xpejSPXTc3098+p+f8A0emvhi64Dvr19Caw9Gz1W00XqAAAAAAAAAMGRAJADBljIAxiqh5sairzv2Tmtdo6lxPiZ7jn9MOk9VJqpt6Vd1U3Cc4zi1ec5/v+Kw1rayfe5dHLVv0X57eni0qN+lLnsue7y+fsWzqd+Ymel0NKYI1VbX1m/h6tO6E0X3NdJyNb10f356cZPT89YVn6dmss9+cDRRX1JlfoNG2vtWg6/jOyz19aInHXp28HPvlvBm01xhvVR5sHPozyfQ851Zy9fiRpHvpuSkWz+qeKO+35OC7rj+jy0sWcb5V8uBZZ29jSoAAAAAAAAGIcmjrMOysa2s+bmHxqfoNTy0uV3DkyoebXmbuay8IdohTPM+Jxx/YcbS19822e67Q/Vrz8X+qcrWdHbLsKHoKW+UmyqLWYzlEmJPJxvHL00PrKNrjlex5RFfs1++jn7rs/lnaqX+DSlfG3a8r2+fOdaeeWs4uN6zN/R820yTz8CZ6bkb3lrWhbNEnfKXN991Sed7LmbnTKeNKaqm2r87WFbKjUmstoVnM8D5tOzWpNmNfHestqudh0QIlxz87bec6PnevPMqPttT1Ph/Qppxvf8h2O3LT6rCkw161o39XPV2dbZ0nI0gAAAAAAAAYKO2qL6s6ed6T59W/ZfMd2+utF0/Nb7U+kTvnH0RSwo7+jmt7S29bK1yxaHN2/z3LSvsY15z9lTRX/AD+uMj6d8s6LSn0mpsa62W6V7rkW3PdBzcTTVfS1HP001xUXS+3m+m5WLRM589HNKvIHQ5262TUXG/PWes+87SNkX3atJZ0V3jpH4m2000lTa/1lbHN31HpNTs856cZX1j53Oh1tba0dK9cxnoz1RZems1/MdDQ5bddmV51x5Xr+J7Ol6rEuFxaeNcit5+iRU21JbRztzS9VfedkjSvr6R8++jac3JdfwvdTSPzXW01Z0dFxfaaVgzo8mahaBg850VlJu1HlN3jnNpf4jSbVj7q6tpPTOfhTPW+eXlytfcXbVCuq6xtHmnncRS9TYVl5h3czq2xtsOv735P0k5dtBk4vlG8aZETY6N+iY+f1nS8/zdfm2pOty15em6Hnd8Pc+u6C9ZvWc30c0t6u1qb52vO9FylbRqHxLx6ItvWSaazuUvqGUb35b88/uOE6iIm9XxfaaZR/EvyiLq3aKzS1lvCx1qpHR8lFp/nV7ztopb+i1rCxt17UsZkPpc5n1975vS89QZmmZmqiaK88XEWyyvTlZMrn+ffs6K+p6ViwZlf5/obqS953acVtnV9OU3fF9pvuroLLbj5nu+O7S0e/GzF8uI6+B6ppbC+ZG52LdXqgWUxmssopzXK2lFh09n0nB9/rhEm6vcV38j2HOp5it2asenx2Xzzs98e7qbaPOeubVWxw0DpazDo5qXBlV3gRJUbXDfb1HbQmdFRX2mFRI8+UWvmJWnLVN3XY9MSxxZZ6c1XzYm+GJ0HoZW3Ycz0cUlU+2Davuh7Tk62ncv8ASvnlb6JdZIz6JfPXtIiNj353wtL2P0U1p7rHQ2pVS9sFE6mkVtZuub7Dkc7dLxPa0CYGa6TjrihsIWkRffmbpW7ny6zOvVyse+nLn7nZWUtacxcaIWuw1qBp4nueVw16HzTdLevJeJOfM7tdLbwo0g19jB66+9W20vj2FVc8nfnsul57oda5E01U1vS1v0GWL04qh6ml4ux9D5jZ089xS7tJyVdf87ntO7Hie0vncyqGwnOfx1tATRadsjHo5bq+UvdsvoE/nL+c4m2ruTn+Q+iwqX+db7WLTes0SI96b7SZ2U511hUdSpF0bJ94i+5Go5ugtpmG3MTq/dl00sKZF6MMdhyn1C+dZ0PLdjFeX6H3umHIdjQwlwYHXLfKZfT8vjtKo9uiZjyJvea47+V7fh0dhN8e9MwPPjahigveTzvNu+e6a0fP676D85y0kxtXiZdbv6a+ddRdBzmbtfWndvQJa8+0AkPMMcnY7KXpOs3ZtEPl+1oufSJVeqvl64+vXYdefvvIN9tzeOW6TXFYVzzNqWTDSpkAczWWdBw9nQ9D84+k9fP55foqZXT8/wDrXJ0vBsbz1athFsPVq01V0NTWeag9/wDOabV3Y030nTOotNVlFde8vXXQS8UtK4L6Rz0W+eXPR28pPifDtSPaVVibMloxrh1NZh9drkRPFcx9S43PTlN1zf3r56rzsvTnrCwh1mYpbi1fVUi1tE6rx7tEfmOuxVydV9DxW3N9H423r45nqUKyyi1kr9AnTGfPqkIUvbbxONe5MUkizRNFo6QUlz6TGNO8UmLvXWfO6os5jaebM4qo1LWNTLtSPMytXGPUQk1eIeWlBE7XTTXk5Nvd2jbJ5mxvjavGy9ddVcomjnS6yJtPXNXMxMFo165GIatxLx7IBJ59IYyS8esoNO5LVtIMZSYyNewgAEgPOPaAS17AACASAA8vQ17CASAAAAYyNW0GvYgEgI0iDNPGY0wyAADDKDGUvHsgEgAMZBjKDGUmMoBIADxjYgEgMRpMSGqw5rppAAAAAAAAAAAAAAAAAAAAAAAAV+uRRHUZ8+gAAAABHkV5u179ZI9gAAAAAAAAAAAAABpqrbmE9R7iylchIADx7QoL8kAAAAAAAAAEAliP701TBYAAAEAkAAAAABzMy6GMgAAAAB5r98NO6x1bUAAAAAAAAAAAAAAAQ6bpUIUzKYBIAAAAiEsAAAAAAA1npX1+el355jVnpe2VXc65ZF6AMZjm7HPRMdutczsl0aDK0y2sZmAAAAAAAAAAADHiFPMgXsW9C1QAAAAAAAAAAAAAAAAAAAAAGjfgjSYe6J3iYAAAGDOPEOsyaL1V47+fWjXzdlpu57TeOwcVo15+8xwXrTHudHG40z6+v5z3E3O+h9Z6d/Vc57tWylQPGPX1O7m62Y7a04DrNeezR5GmLOMmGNcNyDMPQkAAAANBurptDW13Ii6pifiHsmJLR7NjzkyxkAAAAAAAAAAAAAAAAAAAGBAneYlsqrGGx502jf456ly262v5TXTq6aFS6qaTtMLVrlK8xsLbPcXE0keNXhGzwTi9Y82rjxnxbP3nV7R69avRs2aPZNzB9nV08TqMOnfXdh5pbmrmbItnW7pfu9IUnd6tXPotUJAAADBmDN8xNRyPR8bntI3afEbQ/WnFqS9lf4tS+s+YvOfruZVZ5zjopvzXb18P0jPE29636LIR6YGWMgAAAAAAAAAAAAADTuQr/cxSYFff89W8KurotO6T405r0bfWr1WffnZKvlB83sy/PxD14s9eJXiY8pW1XzaRZ1a66SdFnOJssNWuUXfciq3dHJhzfro8nH+sxZetOjwnq7vlbng7LPFdjDSwV5Nh7rs2joJfLX/Xxyx05AANO4QdsiFWZnim0VvD5Dqq/PqgS9O9GMT4ue+PW33junw/NE6j2Rd8aSZNidnD62RvE0uLrjLCI7T1zO/PW/mc37iew985c64ymM2oAAAAAAAAAAAAAxnzDVyd7QZaUUHX7r3s60bbNmn1Ft8iv8Tnbz+W1ac/vGvZNdkytxNbuFB3K9P0fzSwtnIrej5+I8xYWLZ3SkS6qNz/AJLuPW4hv860tvWcvb4bdRtgTOLq968+a2GInPn1stXPSwbXs48joyAAAAwyK3gfpnE49NVKiSce3uvPuR0+Xy0Hqa7l7KTNzEjWphyMRerle9e9c+dXjTPZq3bLY6vbxOcnfXqL+Zysit+0tuDlq9u5S60zsnn1agAAAAAAAAAAGNO2lrMSrl+efenj2upapj3Oiu9Um6p1ja5eu0QfMqRfmg5maovEbsWz8esek5sq3TMWEWNrvgz5KYwSz5zhB6zLzmTdVtos9k7Dao6B6oZz6h52ZlTCxzJ3yZNKgAAAAAYhy9UOG2dBV8vfrk7pcRA3RvOG02P61a091/V505uQr5cGnbsxdeYcp5sMXR90mBpTd5xm+XhjNssyI6Kz5NN7pbpLnkJUT3O3ibnXK98wt9qSAgAAAAAABqxU1lMk7Ymsh9B5mOPjdnBz05XRa0meun3ulxrV+LRVUerPxMVke2r7Tq8TMJh4s9s1qVr5tSr1WGqYgarryrTbL71alJ7u/cK2fLmldLsZaItlLmXpX+p4gepoi7tiYCQAAADGcGj158VmRiq8xewrtlhM8rdWuazH8ytc50ca3qebsj6JlXzdfS3fLXfo+ZD53tuZx10ZgbceqD4sYzbMGNY3yiypGki7JOybVqf60yrW7GuOvd5xET91XuymztaTbFuuk8bY6c/Q5hS9MfQtAAAAGNPqorK2xulkTAGPOaqs4pbizpei89Fm1eb2dAi3MROxh1njoPR4y252dv0xd66WRrz8dp66iKmHdS405z31km1eK89d5TyXrq45QyOh8o53PQ3CKi/pt+md1nx7tQAAAAAAAAAAAADzpkIVcHocU1qllolCeo0IfPdZoz6K3O7fntWar6rreH5zHiZ2iRBrfTJp92ufSVeJyavdPqL1m+oG+Yk535U8SY3nO1pP56RV18jkrjo5LZqxtz7kaSANezUVVnjfE5EwAxnBW+p2ayzlaMZABjIg1fQ6K2pa+405a0fV8/Cm3Z0dvvvz8xOtcxNbruPcqP1ee5Ue62yir3Tsoh7tqWNEkUFx7pa2vUSXauRIAAAAAAAAAAAAAYPMeUrMHXY4WqY17Gi1HDv49L0Fb1NZj2RLGRaaYcDC+rVWlOBkT6zLpsZ3NzaX26LVKo9vVqTpFf7ptP8AcSTWJO+LN0y6Daz1eZ59gAAAAAAAAAAAB5hT8RPPQepiZXquk5/o7wF6YyAAwZYyAAPPoVvi1j0nd68+rwAAAAAAAAAAAABiss+YibiwprmYAA8+dgiQLnFb8lD7DnMumfI53ob5b9mnZbLTBuMy5So77mM+iu06JWfVsmRZ5o9z7fTOhv5e2/IyWyAAAAAAAAAAAAAAx496oUXR0N7F8i1ABg1cZf0UO2zr2TAJAAAAAAAAAAAAAAAAAxTXSHP9BjMsZAAADz42itqenhVvI9Ud9MeG1MadcpEV3O9lojTmJvQc9E9DnmOjtXaJoAAAAAAAAAAAAAABiHNjxMC2jSYZFoAAxHkIZEgAAAAAAAAAAAAAAAAAAAAAAAAAKpaU9bXGa6wtGQgBjOCopexhV22SeL6iaTRNAAAAAAAAAAAAAAAMZAAAAAAAAAAAAAAAAAAAAAAAAAAAAAAABjIqts7RS0kXqAABEq75E6txMAf/xAAvEAACAgIBAgUCBgMBAQEAAAABAgMEABESBRMQFCAhIjAxIzIzQFBgFTRBJDVC/9oACAEBAAEFAv6rZfhGjhl/ZtIFk/rE0JlC1pIZPNccNuFc8/DiW4XwMD9EnWGeNc83DgsRNjSogawz5DXkEn9ZltEsKjSmWAwyw9mVHpQyY1eevkV7AwI9M1xUIjtWSlCJcaKGNZWikZq8yCvNG4/rNydt14BEma3lqHt5Xsdxcs1lmWKw9SRWDDwOW7h5VqyxLk06wrGGvMsSJ4WK+sgm7qf1ezL2oacHovErlFOXhKvNJ/kkHmy0geNTakBfqVg5XIKwqUiy3rVEr3fGdGglRw6/1aU96yBoeN5jwpxhIPCeeSCee5hLyA+2BC2dHAD+Ey7jgJ874uvJYXME/wDVWPFaakt4k6zqTApTdTFlmyIlk5uW2zpUEde1F7BijQysjVLaWFx2ACFPOghh43U1kL9yP+qW34Q114weLrsTUHkek/Zkmk4J2nc+XWMSxUyZOJisoO23sY30as/l5/MR9uQGwlKs3mh7DxmTnF08kR/1S78sX2X0SxiRbqPCa9h5VR14XLYiE07yNBYPlJ22sv5hineRzGN4e7cMUKwr6U/Du/1Sx72PVYhjmQSRwSG3GMsMrvwyLmhnZjjA5rIzxanV85PFEsKeqx8bf9DB3+xYbt+q6x7QjQY0cZaeKNcepE8c1do8dOKgZvEOV5+3JE/cj9V0e4O1/oMu+C3ZQVE0zmnIMV7cOL1CEsJFYGVBnmYdiRGyS1DFh6iXPcvtnmLcWDqEJAsyNkUjP4L73fVYf8ZWL25ToynY7hjwSCSFY9xlCoODFOj0qfnF6ro/BiP4X9BmcztDAkKy1Y5cMklTIZ451mrxSCaQrOkjhRa4YbEnLplZbRSJIxPbjhVEsW3loIyVp2B8Iv8Ab9Vj81aMLblQtjt23lXtMvxkhHGzPL8j7+A+3Rie96rX+vVO4P6BbmMUdaLtReFyQRwdNVmnuW1rp3ACkbS5YgCIJeJ6bajQb5Lag7ViM8o8sxdyOrPzH/Kw/G9LuEX4sVBa8W7ctyHngwgo8hIJO8Aw4B7dG/P6p/eGl+h/I2ZZomgnWZPUTrDPGMEiNj2lWUeBOsi/9Njxsu1y1YkFKtJ3JTW6c0mGt21uD8N/vDIUejb3l6PuVulymSv4Tp2pOQaOoPQTrHsMct2nkdfarx7bWouUcDdxLlbWAljKB2Am1H2P3A0sFqSu1bqjNisGHom/Rof6/wDIS2UiwS2J8NedBCbLo9qzBkF2KfxtXlgxYrNvP8bAokSvsLLTmilWVMtScI4IhFF4WDqCnbFPFZr81xu09K9pJZOYtuAre5H3qyHH6sgh6V7P4SJzSBii1P0/ByQtyzNz7Nq1GOkBMReTTKoGgyPEY3b5rNW4FtGKV+SAcmZeMnHiKVIWMWIRLSsP5kb14z/o0P8AX/j7VllavU45rD9pSsFhJEmj6j24rAvT8fP2NdNZZLP/AC7NLI9KnHErIrqUelMjiRZR3bPiQCLnTQy1ZVghtOZZYxJgsNHHNKJWIGf9qsoeKB7FqlU8svjdVkkpfo+FywIYqEHekyX9OFdJd5HB8Yi2w3xJ2RNF8OXwhXhkg/EV9DpG+bxq4niNex0+y1iLxs+0FP2r/wAXJII1jlWVcnk7UVKI68LUwhhgjkuSWLMdGCeZpX5YJBqGVYpKtpLMXUoGBqHdbGUOsX/mng+UnotSCKBa7OZYFjWjGrLPCoE0Q2Ro4BrOl9o1fRONw0iDBjbIupxNSLtV8k/Tj/SlIC1n7kbICD74Wwr8TpTCcYhpVXWdI3zy/CHg6dP2bPjb/wBev7QfwkjSQSRyCRPTaJsSRRiJMsnu2QNDw6grahu9uWT5OR3pJaxjB9sBytYavJLfed+l8hX8L0fKGoVNf0XvkVGXRoU5e2JbCsk8i5Lo+CZ0qQpa9Ev6XT9o2ScuLoTbH2yV1VIWDRyv3JId99/zT7Dluahvw5P1IT7MPlz+HR2GsI2HQwX1PJfC0dRRjUf77fo3kt0Bu3amWeNquSSWIIv8uCrdaZXPWpDnGeSr08c37k0OCRWSqO5J4ugkW3VSlKx7ppVY0y9Dyhf2OBhx6PUSUhQo8LJ/Cpfh+iaTtxpaexZabt46SyirWaSaWoiJOo23sdHIIyzdw1LNO0tmPxf8kP5P+W5JI443ZrQOxatpWWzO8yUHDU5sgf8A9D/Z/kePbZjweT9SL2ZvbGyuOJpXe74XG7s1P/X8Ln5R9v2tkgQwy2ddq0At1o2BDDJ7yRET2WE1+VBT2Y/GWRp5IYEhXLMhk6jamjghfblk4gR5Ayz0qe4upa2LamvFTXhX8SdZc1NJY4xtC0sjSJKqzD5Ymt9HkCv42v02/Dt+BOhamexM9JqjRxAyErkPCPJ51Im0cf8ANH905RN5ee9JW3Ss+L/krD/zqdrYkbKIEk9iyYhJZ7jrUs2coRtXWx+RQEc+4nJA7nLH98m9pY8VhhX3FWVIunxSSOrc0tQqiU3YS+Fn3k/aswVY0a1O8aulWXUlmBJ44rk9NpesysnSVV3uztG0FZER0ajLDMJo8sS9qKrF24vC9G8E9q09lqtdrL2q3aGypq3ZK+dPhka1l4c8jJhm8J5hDHN1g8uYc2EHdh+DzOOE2j4A6MUxhFO+sw8Lf5bQ+I+2W7PbWgnN7p4okqcpp/dTIzmCLtzKBhyFgGHAtTCiHqkXJasgkg8H/JUX8GA7juOFg6fX4JP7Q0q62JUHFJtpa38pDtq3vFInuw7bEcsm/WUZsYAN1UHlIW8v1ELo2yohVjDIkqyDJBytftbxZzGnCNzpKOpLFiykK2JeU286RLGk/UJIu1TmE8BUMIT2L2Tr3rXj1acRwR7yGSWu1m40mb2UJ5UbS2Isf53rSfhxNzTOq/6/kTLUEUpQqBlKqkws1RHk33/6MC8gY5Ioa55QZb/JZG6sZ3HlqfllSPtw9RYCvGqE/hoBGGjkQKspGE7IOR+8sAAhvb8v0lxw8H/JWH4MOyk855VW5V7X6HSzxny77Zx9miXIz2zMeQnXap+SYanVdoDxK6ZohxhmITqWSRK+TSqY+mlOGAcrH7Q/at+LcxhyWfvU5rMrytBS7sDLxaFgJOMks9Kr5aHLycWU7WD5WvCWzHDl2fzdhIuOQhWfqCafBsGlP5eykiyCP/eYckp7Azq43BH/APIZx2zvlWkCZZsg5I4LH3zRyIARSvIendOfnUy2PwP1KtY7gmLCMJ3JZbCV1855ybtrvyqNhrEZLCQJOOEaIyGNezS6jIjykSwVCIrvg35YRqMy9rKKGe8qhck/JGzV7QPIWk5wowEW9JyGywKs+wh0ZveYKQCOYqJysflWRzJfH2++Wagkzp0vasZGpDenfvv0b8DhdlwMGHjsY0nv79vp6/DwvcTExAaNH4SL7hRnTeMcg9xlteVeo/cr1hqTJdhJYpbMoYoNMcghfLgkDeCq1jK7y1JoPe1ifG5nVB+DC2ul8JQWjbKkS8rSrp1GyM98hVma4gFPpEh4ZMvKKMagrDUNpisdKQS2rQnltzUWpy6fNTgGeZclsOyljhODByMccDQRdP5TUqokXqPj9sts3OlWEEXh1BDy6dNtCNgfFmbeHAwZJzqQE7b9VjvNgr01eVuxKI46/wCLbQcVwj2sR9uxC/OL0/bGDtk0bQxpLJHEepRZO0/aiWyiQzLKPtkncmx4jVxp3gM3VngaHqDXm+KSJC0YZ9xUxxrZPYSBLXU+8w4l1nRIZTs7yGz20pdYGkkWRZRuPp/6EX+xkg5ICIy4+Hy3WIVOoEF8H3pfCXqW2sVVIkwf/Qzqkow22MXKXCrtkQlRpS+Mfc5vWRl8i6mkkdGTs3vDXxgGo7zBavTo+FblIL3U4g8BSwMEk6YLmsewHD/ckYDorGXFpwlHpqgVbsLZWlEsXhbsdlKsC+i7D3Y6UiJMCCLCcJnfZY8sHssmw6YfebesDLx6RFrLkvGOiELgaHhci2tFiYvSfzZdR3gsW/8AzEvEfPizUrb7Ei9qc+5+2XA1y1Zlbv3IZI3p2fLT91fOZbDJlQ7r51ENPc8mIcEZ2K4OSLxw5GMrVmZ+ldwBvy0BpPy2sOdSJjsr3WBSbcaS6scufhDNweofM21XUuxvuKt+e8+VIWvNP06GGqJHwznK8zo07Fi++XhDGZBL0sxLSpd5e7bgyO8jDzERClSOonksMZirThknkUSwuZEYWMWeLlPJGQ3PbJrFC505BPNd7eVwBCRsMjVJ1dWGWSZrCrxTxdQ4nUJPAwMVlO5AjbiIGMfjYHyUaWMLt1GgnvVj7VfqUy9vpJVofFxySowWTwlmWFW6ynKrcjsjwlnjhFmbzErfJemWUglinjlyx+SP3OXazjNl5bMkjEbzp1DvRgaE68oaBPl8lAHUb9hEkaw20buJJrBkeznR4jwqNq4ftUXitv4hp1RZZbDxwU2tqiSb7jphtxtFM+zvB9+nVVsTkPUsLYRsmriRqMSlpIlaOlqC86h0mDQyPIWyvZ4SSz8sZvkT7D79Oiaw3U5Wig6VAY4MManJKMMhjgWoIGks3D9r0P4lZuVfqFcoBM4wWY+LupJJYnWRayvXMdPZ5r9sKgh6n4s0vaSrX4H03ie9T4GX/liPszBPYHlkuuMx4wRgcdtG3TYe7Zm58LVQoOlcfL+Mh0lWq4l8LjtZtTIySdLR0v5YlEUUUI7Ms6lOa8amjPKoqWrDfhRfpySCKO31RnjqkNY6hIWm379OuvBHXtx2A35an6Uk4XJK74O4zMvvGckwYF+UEs9SWJhIwskZXIKT1e+8MYWOT9Ppx4zToyXeLrnzEM3LesUbPRUPf6i3/pMKSJPHJBJBGI4s6pHwanMJq92pyHcKtHYRTNNGQ5XNjK8ZkkqwCvD1Kx3LFZO3B4kA4qhfC9CGHS33FJGJEuQSQODLnzIbuAFeWdNpHLhIjgXnd9BUHANek71efttFWlmeInjYi7sXdKhFCqVJay+zH74AWyrXWCEkAS2kbOnjUHrpKHd4yb9dBC/m7Mh8vLO1tGt4arRx5GpZgHydJ4xVsiTOrPqtM0dfp9RxHY6nwL//AKoTPE8jL2w3ONUlxIlTLylqtSNJKdqqYHWMrkrK2D3zplQzSWYImTpafikA4lcRyeD/AJUbjf6lT7q/DisoEcj7OIuz06t5eC63O+v5ZE5ePU0DwdKYrLlrp3cexXas0vbfDENVqE07VaEcGN7KI+91ADQ9J9hfnAbpkcofLJhMUnLuyI6GFGnlh6NGCiCNLUBlWrzr2w6t9EnWT2nZoaQ5fbxu1tgXQqzXiRH7mKNpHp0O14Sx9wGtGY2WSk0VoP66X4ct8GOShYSTNYftATB1CzGYskOn6bW5mFXvXXcRpuR8NESFFTzdiJ69q3O0j/8Ael7jg6fFyiVHiKts4wDLUlKWbNdbCWkeo5ylRaw1euleO3vy9GLtV/Q5AUqZbWtreoFH3rGXIas0xp9K7ZyagTPHYBbxuyIsPToD3slk7SypPeeXp8oEtCeMVbyqg9ww2PLvDahuJI3o+2WrTyvWoCPwdBIp6bE2R0oY1bpkTM3SY8hqTRHweJXDUirCzLDkcqyL6N5LaiizuzWpYYBGPHess2USOJtu9Ju9KgiWnM1eaOZJR4soYTVOYR54MjsxyH0WQa89uRpB0sSecySQIIoJZbVmNpIj0RmevSMEUCeUz2PhNPwWvUkea3VEyTRTdytUaSdayLDFGauKwYeE1lzlWp2yxIWag9owdIAeGqYHyxEZYln7WI6uPCeyIgsNiyY4khXJ34R/4+WeVuk2O5UWakqnY8JoBKIp5I3J0JbWCiZXACjw+3j209EkCPgNiqYrKS+NuctlOmIB9QqGDQPGykkYTrJLmiRZsKlBcVAo8XkYFzM2eQaVv8fEokrSZF0w92Sujp5OWIwyzYDv0yUkJEtirkU6SjwKg52Yzixovhob9BAPjxG/Axoc4J46A8Qir9AgHAoXx4Lv6ehhAOBFX63bXfgEUH0SMQcd+Krvj9Liu/2pAOBFH9JQ85/tgHdf+IlnjhWtbjtfyU1mOAxXY5JPqyvwSFeMcjcmVeI/eyOsaf5GLFIZfoSwRyHpQ038i6xIw3du/Vl+cruI0iX9+6K69QkfUAAh+gft0+GSI/uEcs37i8J3sRTy7+pvWQ/Jx+NL+/sdztTPYngrRGGD+BkbjHX/AE/4ad+KH3RFCL/QWcAGVVWaXmsY1H6t6zf7+0/4lePX8hzKyfXLcRNYRAbnENZkK8JZsqw8PXJKI1lsGTO+4zvTR4t5hkc6MAwP7p24rDH3pP5B15CNvrNIFyxaLgljgXF4qe9xbzus/wAkgz/JRZ/klw9Sw9SfD1KTJrMkxMzZDMO55ms4kijOFGXEuSIEvxaluLHHXtrOf21p/aJOEf8AIyr7xvzH0d4WAxrGSy8wTGMMyLhtDDZwznGmOc8L53NATHDLrO7glOd7BN8uYOB9EdRkAE8crtWkXJWO6kxjlSyhwPyPoLqM7rF/qdxebNocw1kzxqPNxZ5mPO/HnejzmpzY/jXBiZSGHoLBce2i43UMN1zj3nGNekOG25wzscMhOcsDaG8LYWzlnLP+bzebzfjvAxzlm/lVtPwHJ2HT2WF68qZWM4YTuuedIxbEkgEUz4kKp9aeHuCdyiWWOQyE4TxDzPsSsc7pGC0Ri3XxLcmC64xb2LbRsDq38QdEfKBlYMMeVUyfqGi9qRsMhOczhY4ThHoJzebw4BgUnOBxvbPfCCPDRzWAHwGbwNgkfXT+0MEmfHgoUDmubTA65yH7C02StzlIUKy7Uro8RhGsC4g1kS+wiGMAoeyVNezKRHemTIuoqxWeN/4ORSwETrmpcKysNyV8bqLlprTOS2/SRgXGTQPtn3zjmtYEOdvIouQSuix8EkaaPUwXDGCBD7rAMFQMRTGx04Z/jtKaGDpxIajKpHcjevcLYGzlnLOWBs5nYlK5HMG+i4YjcqYsqt4H7W8IIMTdxc7anPLqc8qMFQYtYDFXiGkCixbOtsWEgQCXBYxLGsisvpbzDGuMT51xkVyOTAQf4HqUnFT9t5vN5yzni++dvIwOTINS/qKASPbDtiHbiQpCnUaymOKSx7zNzlEO0Cjk9UEQVwXNBsjp/N4EGLBGBNdVZG6pNjX5WzuHlXeViGOc855zznocxvmDiyZC5dfozRcxxsqf/QGlRnYoiZFDqUsVmkhLg8lwF9CU7M5GGwTjEthrg58Fw6J7eds4OSmKbWCXBIMDnQKnIZWjxZlb9+TrOpneB17G/DebwN7hvl3cgtNE9i9/5z7tisdJMBndVkJ/EprEM8vAUu1JITG5xrjEd3DdYiK2wZupyYOoOGmt83FpsduTHWKPlDXUgLoeB9AxV+US8U+pbTlCzblViHRebQIFhlrpIssPZYQs2GJ1KNkp3jcuKj3KrgAAIGEEZ7YMDnFlOxN7pIDgkIyG0AVlVv3ssmXAZYVbAMPt6N4cLYTm8GbzebJPLO4wyG7JCf8AJmQWPZm+4w+B8Cd+IxPcxysmQziQenWBcrw/WYcls1+1Jy+UbaeGVZI9gZaUMiL8WUZwAeUcJHi9xHvCjoTvOWCQ4NNhTNHPfe2GdxsWyRizcsEhyK26ZFbR8BB/cyHQlkC4zl8eorZ2GQFN4V16DhwYB6h945NIeAx33h+4w+B9IHvXq+0tXkIopEIHxzWccEe8SupxYEX9hPCsyzdOkV4q7RNFM0efOTBKwCPvGHu2WKvcQoRihcaTm4RlyWAcSpwcgRKRgZWwr4e2aGAYJCMWwMVt5HaePIrqtgdW/bE6E1ksxhO9ayRguffGTeFc7YOdvOGFMK4kXxKZwwpmteg5s4T4b8T4azWRxlmFdVyOLWIpXNZrNZrAMVTkaa/YsyjJZljxpGlyCtsyQ8QRmiMEnLG+1Y7glhV1nhdWhjYuPsyggj5Bfdo0IKgMA2H2z75rx0Di7XBKGwHFlZMiu55lNR+6/sWYKGd7DRwrErQFsauRjxe5GsOFs/M3A5phmic7ROcWGHeb99+H3zjnBs7JOGBRhgztHChGdtsETHPLtvyx2lZRixIMEeLGcjrE4tXBWXPLLnlhnlxghUYFA+r3U33FOchnJcaaNcksB88tIzJWCZx9z75KnEj2xhjS8R06TnFlyDlgPEjN+0g+aE72i5KwlZFdc9iNe5hzjrNZrAMOK5GB1bBgYjIbZXEmR/2DuEHzsOqhRrwI3hhU5JWyaHjkq6yJCM45xzjnHCMPsB7n2ziTgj1ms1hyZdhft7YE5HjnHAuccCYkJbOxwyOPRDBf2nZTbQKcNPPKNi0xsRKua8SuOhxk4k++Te2UEZYxKRnIMLtfWJJhbedsDHTDGxaCPiDnLlgTjjEHFK4YgcI4+IHgGK4rAjAdZFZZcSwrfVdwiqGsuq6HpOWSirDXaY+UzyxwVjnlMNYjGiOFMKaKoBnbzt52ThiOFdYV2ChBCgqNgdw53GzutndfO/LgtzgeasMTYsFaVv8ADUyH98YgcesDnkhsLxG85azubyxWV1DGORjtSoKhQQdjG+wwDeP9+5xKSfImOQSQuhD+4+/tgXecdDbYJsEinFbI5WBWVTm/osQB72mVAB6prBDrVLOFAzWazWaziMeIEPDo9gFLVU144JQuLDGV7C5JCNSR+/b3kVfkPIphpQ4lSEN5eBXSOBHkrxsYWQxmGMuq8ZRHG2PRUSLPJAwYMP32sKDDHhQ4UwKcmrLLhrkZDARkkICkhsl2uI3sh9p/bPclR7hsV1bHrqQUZCJGxZlwaYcc4ZwwLrASM2cgmzuLndXO8u/QToMWsMqBR6p2fVeHtrr1nJYuWFGQ77j2K/Nq1vssk6OrAMJI/cLiNxzunNuc7bnOw+CqdirgrgYIBnZXAuhrJIxIqLJVZHV1/gNYY8MecDhTCCMO8Knky8seNlaOOQ4emvJHLVlhOyMDHFJxZCuFkkV4GB4gE7yKw4wTrgdTg14DIvd0QAaGcR6WXkEjCD18cA+kyBseLWBu0stQdqtZau0diOUcQ2dlc7K4IlGcBms1469RXYaJ60kU6yj+B1msK7wxYYsMWGH2YGNo5MRsJRxN02OUT9PliwpIufLA+sSfQaFJBJ+GQA2CMYExU1gwHIBt/wDn7sjHhByUNwlrLI3TgoAGvHX1dY9YExzlSDsfvJrscEkFlZvVrOIwx7xq+2tQNFkM7JiuGAkwPmozjU4ZMPSojj9PaMpKyn4TY8ZiyJt4V8VQtkEHAfvig12grQHje/ZNErkDX71lsf5Gvb7k30NZLHzyapyaEhMWGNlEfHNYM98ZiMtVAWMbgxyZ7AhJXEdOQlKca4qKv8Cfske7/rdwiNJLJe/h2ksQzQQySXfon7KgXHqowRnqyjTDjnHNZxwxA41dCJqm2fp7RrUuD+EY8RTHOUeu7BNYFkWFtJy4/wApYhEqV5jE/p1jRgnLVElq9sxYrhx/A2TqCgNQfQeGN3/lrNbuZWm+jaqCURTSVZI5llH8BMnOOGPtr/QLMHvXn5j6E9dZl/EpywzrKv8AYrEQ1XlLr9CWFJQ9NkxAwT+wnNAN9b//xAAqEQACAgIBAwMEAwEBAQAAAAAAAQIRAyExEBJBICJRMDJAUAQTYXEUI//aAAgBAwEBPwH9Ujtvg7WU/TTO1iTHr9YlZ3VwW5aG2tMpNa61XJbfApVyd18lV+sel0xfcTdyZhp8iSTJUzI9kHUjJz0q1+rirdEnvpjqyUX3URUca/0jK5E1WycVJWRi7Mj30i6ZLn9VDnqnRjl3O2LHTsivdszSvSE6J5KVL0S/QpWdpRRTKO1naxoh59GGNRs8FHaXTMqTVr0S4/QpUrLGrVmOOrZWiasir5HJ8H+keH1Sdik+2hSbpHkcqK3ZO69Hj8mKa5Gvgroo/IopkklwLY2IUbZN6qJD7djdMnGnaJciZXtb6RVkXFHcloxyb0JWTjQ1ZOqJY1Vrr4/GrovkcmyC0zGj2/BNeSVVoTKrfXGm0SdCbasZOb0N2+l//Po12w/6RIv3EdMSZJsa0ZftMcvDJqn08fhUdto7GdjIw02VY/jpCXgeojqhPRJ+Ole3ot6IKokqoX2jY1cesftZFWzNqiEG9mOrJLZFaM2khPRki5IaaZNWrPA/t+mkaatCj3K0dtK2UkrGvIhvwYyKrklSNpMi9kvkSMMFyxrZKCrpOPnp4XRLVkHcRxtFe3QuTJpElpPpF6IL3E3c6JT7dIxx8kl5INUfyOERWjJLtJ8kdwrpLj6bIJNNEYtLQ1uiWlRF2LXTHBtnaqMmhq0R0eCHJjV2OJL7SiiXJekeSadJIhH2idDehcmSNoS9vTwLVsT91mVbsxvRFOSIppGbaRWjM9oyKqMc60yapj6pHazt6VZ2MURr4HyYo7P+Emu4yK3oWmfIuSOmJqjIRJoRj5I8jJPR5JcklsvVC+4tu2iHFjofRsvbRwxKyUvHT7oGKVOiHBZk8EnwS92QzPddJvuSfSMXLgaoV2Je0mmukXs8Glti5JckKtDkr0T5G0kPnoo2Rq6FEnyJ6snsSFTWjE7LJ9G90N7NC5sg+TG60/Qt2yy0xaXXDzRJdsjHL2iJU2TkkY9ytmR3N9ItdrT6RSWkTjbEhEh8EEeCtDXwNJEZGntEnbHJXRKrGJ7LqQqaJJWN6JaSG9GN0xvtloU00WSkR3b62Q5JPeiMhtDkJ+3rfWPt2Sn3Mw5KdM/soc92ZJ29EXTJK3a9GN3bMnJHgU9bG7LExT0OS4Gxi4ITa0OR5H0RKVuyM9bJS+Cy75GLWxu2J0f2MexSrRrq30svrY/86dpaXA3YlYkltiyRfJOaehr46KTRaY1XS3+48/lP8hIX6Wvwkq+usUpcH/ma2ydLXWrFgk1Z/RKtDTTp/Wb1X5FjXn1KLZjxpbYp0qQ4qW2Txw8EopdFLtdof8iTVEMsovTI5IT+9H/nhLcWZMTi9I/71r1xj5KY0/yENMSbIYJSI/xV5HgivA4KLNUJpDmSdkuPR/pbMc0kLLPglK+UP/EO/WiOo2RceTJHu4RHE/ghgTWyX8eL4Jx7XRX4dkHbohiitiVGyc2h5EJWOKNDolGt+qKd6IRbQonYPGmZcfb6ULH5sUU4UQxtcmKUG6Yu3wNmSVLQ4ye2O2RaXIowex4k+CUO38CGnaMU7WxMskkyaimf8Gzt2Ti0zubVFFejFC9iZZY5pGXJ3ev+PLdMlSi6G5KVmLI2tjnR9yHHVDxksaHB+BSlE7+7keNPglja+rFEaQrTshkO4bslC2UkihExyQmPqotkX2qjuO4c2OTf0E34Mfc1sk4XQoRrQ4sjmcZUxS7lZZ2IlCuCURxKa4FL5HCLQ8bQ019FIbE2KZGjuO4sQ+jFiUiWFI/rOw4Gxtlstl+tV5FGPyLti9Es8nwJ72Ysnhi7WZo+9tGDJWmcsSsapnamf0oniSP6ztaE2OMZIlga4HFrn1JDfjqo2dyihZGf2sWQWVLY/crQ8lEZ2jv7T+5MWReEPJ/h3r4HNfBKnx9dNoWaSO+xEMlH99IjNTRFUyc6RF9w4naOJwJslBS5MmBx9N+i9elSojLyiUVJaF7Rzss7juZbLfTTGq/ATYpCkiE+0hkTWjNOSIZ65I5kxST4GytnaqEjLpDdv6ydEZ0yfP0b+fw7IzaIZVJVInjSdod+DvlEw5Ley0xyol/JS4MmZy/AXJPn0ePy4zfDJIsToWRo7+7TJQa/BXJLn9AnehqvRDJrtkThXH7K9elS6//EACgRAAICAQQBAwUBAQEAAAAAAAABAhEhAxASMUEgIlETMDJAUGEEQv/aAAgBAgEBPwH+UzlXYpJlr02jkhy+BLz/ADJSo48uyuKtlJq0KVYZaLRd9DqsjjfRxroT/mLLvbW6oiqSNZ10VJrJFURSNRNxNP8AHbp/y5OkRVLbVsU1xtj1XKVPo1JcYWj/AJ5ck7IumTlikQTraSIu/wCVPxu1ZqqlSIJt5NSHKNI0Icex0Rgm73ZH+C2cixMtFo5HNClZLtejVbciDd9keSZy8bQdOvRDv+C8lWJ06JOmOSuiNIlKjiuyLJP3rdtJEUrdmE6IsjHN7R79C/L9mTvoUq7OWzl8DkyL+RuhDJOkLKyZ5lYE7VMj0Mu5raTod02xJ/kTqLv5ISrBBlkWyOo3Kmt4/k/1rLHkSSJ5kiR7l2JqmadvLGi7wLbVaRFpoikntGKtiVLZR95dIj7pWT/FkqUUjUdqxPNmk7Qnkh2Tj5RHK2j+X6Vl0zkckOWRNCS72lHyKRCTfY0KNbX7tpOjVVyIqokUryIupb/+ycqjZpL2k5Lo1MOiTwLo0EVkjKjtGm/G0fyf22dOhyp0crdDTsT8DdFGp4HnJB2LsksEfgbo1pPCR/5NNsojLZ97XcqNVNSI3RFK8jwiOWQd7Ne41H7T8YEI32a0/dQyFNGgPsirIZRJ8Zn+kFm/ton2mOS7PFkexrI9ptE50aXQnTHk8kngm8nLBp5Fv5Y5e2zTaWX5JvOR0aSGRkkJ1OtvIlywNe2jTdo/6o0zwaSyaOGxsh+LNJ3E1I27Iu4iW7lRyOQnZbRzOQmyPRqPBIXRF0yWUfBLo5Xg1W0ujRzEkQdjJ9D6209qwRdoaJL20UotJk+zyR2aocaaZY2lkjGs7LEj/phcbI/6afZAaySxE0lUSiCptbOSWBOxl2xJGU6J2J5GiSwLonbQ4vsj0K2zwdDlgeMkpN4aILA8kKRbY/yyaiVnFGntWBLA7JXVI1F0ycfJxvwQW07tLzsk0/8AB5deN9XGRe+JqLjIg6eSN0QTZqSSRFUtnd425u7ZCVpF5I0x4F3kkxdjbE7RHqhrwX4ZHorBFOihrA8odtkcISIrBFUya8lclY1RGIoj7rejUV4EvbkaFEURxfO2WntWzY1yEqRr6SkrIaTcivBCNE4ciMqWfRKMuRBUhihT2qxr4OOSrRFUJUPMiUE2JMawLG1ijSocMiQlRVdCZLOCKpDjfZ9MSHHNlljEvL24o4oSGrONdCfztyt0im+xKhukNuWCUJLojBpWKXhiHFMyiLval6K2r01+7Xre1L0LdjX7Kz+z59DX272f3V+xQ/vy1IxPrX0Rvt+h6yuj6qE7+9X7K9TkkTm2sH022KEl5Iua7E29mrwfQinZKCao4Sj0LUkuyOonvZfrbL/ZYmutpToeo2W77MFIoSRhC9NE+y4ia+TkvkTT8lL1vLJJsi67OSNTVojruyDtfptHH/RxrJcmPZIr0NEfVJJrJqJJ4LLFNrKNLU5Y9Ls5P4OWR6mSbkOUhxkzS00Kl1s18DckLUYpX99kmPahCb2W1+vUdkk7KKFBs0dPj69RFZQkmicKZ2RdMjNEZHI77HBM4tH1K7FJP7smO2N4MnITRyORd7L1OSRJ2xpM4oULIwX2JLBNoSm1aHOV0xSQ9LkrRXFCkxajQp2JotjSZwro5UxST+02UcRxHje9kzkJnIWoczmy2JNiijijijivXktmWcMjRq6fkinZB+01YWsHSOR4OZ9V+COpjIpJmGSjWUKckR1U+xST9TYlu5UceQ9NH00PT+DixpoWmSjxErOBxZRkti/377SY9OJVbS00z6Y04jyQTsaE2hTGy77JRXYpNENS/TXorPpaGvkhKuxqxRaKZRxRxRW1tF/oNJnEolCxwo04pjiSicWIY2VZCFffasccEOvstPx+o4pjg45RGfydnFMcdkjiKNfoPoj16F+218Ce1DimVXQn+jLoj1/ArN+lov8ApefS9//EADYQAAEDAgQFAwIFBAMBAQEAAAEAAhEhMQMQEkEgIjJRYRMwcUBQBEJggZEjM1KhFGJygrHh/9oACAEBAAY/Av0rKBB+kDO/6ZjVAUsPL2XONK6lc/wqOH7qntVeF1KjwpJUYTZ8r1Huk/prRgjU5asd37KWNlvwqASumPhTguJHYrTjDS5U4tLeZ3YLnOhq5pJUlrYUYeF+4Qd1N7LSKO7fpoYWGeYof5bnP1MGjlD6OytXuvTxbKRY8Hp4VytRq475Sf4WvEMNGyo2MvVwxzBf9hf9ME7r1XdTuBpCOI6uRCLMRsvFioaYb5Uuxq/Ko/8A2tOqi5ebEd/pNBvlJCdXgGM3p3CBH6XGHsL8JB/ZCDfNwiQqUUyVdUqnz1ZlaY4CDuvQNjb9LEp2Id+EINaNsoHUi41KsmlSMg8Gqp1DKq1A7qnAMUXag79KlN4CFBfARwXO+FIutRuU0k/KGqAUALI5hwsteoQnHXDNkdwOFzfCcw3af0qxvcoDirTyhqNkFAIlVJTZKvwaXnlGy5aYagDicP8AL9K4Y44eKItDZAUVCmSVdAE8qoeDmNEGtHHhu/SrfA49LblBu6ghTHytTUCDyoc0nKysg9piEHDfjY/sUD+gqI4eFh6o3X9TH0+FLfxDlzt1jwtLpafKkOBVXBf3G/yqOBXM8KMHDLl0gL+phgjwqTPZUwXKrYyd8ccbBUshF1r73CMGWosK1TJtHCWduOeyb+gvRw//AKKho/ddj3CrzYfdS0qXNTgxzg3sqtJPkquGCpbLU7ExSSeyhrQFeXdlqfysXJRw3XpYohw3zeeMnuqqQLFVs5E3YVq/KUZsjwHjcm/oGB1GgQm++ZndOxAIYouUTFStRUhQahae+QxPMoEb5Uo4WK0O625Yh4iSU3+Vr2lV3UhaHqNkHeOCfYd9zDg2Whah7FXhUcF6e/AXnobbgGFh9Iug1g5lqcalaihGdEGO3TouoddtMxjindah2Tz54ToFtyo1Sgd4WH8qRdQ64Wtqqh3CLzbbOilhQ9VkDupBkcLvj7lU17Llww0eUXB4HwpGK0nsV/UwpHcKhg9jnDeZy1PeWN7KXuJ+StOA92vwm4uMNTTv2Qc00yjc0Qbm+Oyd6jSdRui78ostA2QaYVConMVqFoiX2Tx3rmW90/BN22R+c6XQa0j4CDTyBanPkoN2ClQVLctQRTQLKAold0QSjhPbYUK9Nrob5VeB3x9x9LCq8rXiVecxiNdA3CkVBQ9Kjt1Hqlf3Cv6pk7ZQTpaEHipIUOEhS0ThG/hBwsmN2bXggpzmOjwomqLtlIVQZRJoqHISuQUm6rVx4BittY8Bg1KOK8SBbIqUGjdDuFXKtkYWld8qpygiUXARBopO3A5D7ZqNlqaaZOcji4nU7MuKk/21pbU7BF7hfKrUMVt2qW37IP8A/wACZ8ZEGxRwyaOsnv8APC4ouJgFSUKZGBnKBYK78L/hUypdVdqJTRkfhBF52VU4bhaTdQUfhHup3VUQd7J07ZExULRWHcDkz4+ynE6mHZBwtxDAZ+6DRtkzCG1TwajVnZFuH0lF7yoaEJzDwaboiTpOy5jnq3amkcLGqIyEldWVMoXp7Hhd8JwNjly3TGkyZzOowhFlp/KESLIOUi6kLyjlK0nZGTU5Qg6KSgc/lAfZNGGNT1zuDQdk3TiuhDEa7W3yhyVUaB/KgMARxcXEI8BOczFIfuv6g1N7hagaJ+N3MDgLTYoYjbHbLU66kbKMziOFlQRmU7C7cBcjr2z0OsirZ0TXgVUzXtwFBw2dlLGymuI5kCq1dsFrxHR2CbCiPkq6uoV6FeCnZDtlqD4K0PPNk4DZNrObR5+nMu0rSTDdnOUjGkrR+Ibp8qRlobzP7KRhD91HpQe61F+qe3AcHDNNyqX75NwxZc/ayoaEqpQcHKAZoiyygpzmuoaQmjhg2C0tQAeVpOISM6p2H3qOHDP+Q4BgsoEHh2olanqy1lGHBdQzDgtTWprMSBqHAU/5QKgNonO3COlhcU44nVsEOUgI4LrrQLuUi9sg8bZBHLS6yjZaw2QVqBgtyBC9PbNg8/TSV6rv7Y6QoITsEumLIhwTmCHDyi3SB8Jz31em4Ypq3VeYm5K1sk4btuy1DInfZSeo3zP4hgKl60iy0zkQ2zkcXEGWHh93L0j0m2eorS0UU7KZQIKvwMxW3CGogOO2bflMcNjnQSU7GN0DsqmihqgktaiZlUyqhUQqBBwFQmkZlH5yK9QnqTisRxuLIBAjcLynRYITcIg2KhAo5VXhNHhFosUT3VUzE23UtM5M+mZgMu66a3siU98WVTVOItlLzU2VXV2TXBVCdh/ldUDJjNm1PBp3Ki6louqtg5AjZQOoXyZ4C1i7aoOyHym4peLLqoq1RlUJUZ0TSWGR+ZMJ7ZNPlFNyLYQ8ojcqpIVIKkkIq2Y7Jum0IwnM3GZyxGzFUcOpTUU9uTD5V6laVGQfk5Huqoad00eE0+cpKfhxULT+YZE9vpsV/agyIR9OQ2VLiU582UITZBjTqWmZOWHjD8pQKxXdqZ87kXN6QgUJKpm1xMNcpaZT/hEJ7Dscr5ALwqLdTmSmzQJtZyK/ZNR03Qa5R2CIIoLKqkFUeVJeVQFVykrS6rLIlpTm9+HFhF7qgKgR+FqIiUCj4QO61G5Wo5OZkSh3XkJjcpGxzJFKI4Tv5ycTufeqKd1IPDDalHVdPf3OcOC0ioTiDAV8gSJnN/wmlYvzkYMJ4mYWgCqq9S1y5jmGi4WG15IBWKfjJ471y8pyiLoairoinA2bSmgNBoiyLZOCjwmomwTvC9HYm6Zz3XdUiFVijQVGdTAXrxLSngU7IB9+F7BuUKcxvnMUKLHHmGTmdsq7IKmX7oKSaqewRpJ7KSdIUTOZIFjKDuOhgIvDz/KGI46mQobJdsIXqE6Z2CDy7V4VLi4yLWCG/wCSBOI4tPlNDecOXNhf7Xp4fJ5Qwpc7EPlSDVO7wm5anlQ0cqmU9uoGc4ugzEB+VqaZCcPCjsViZELG+E2L5VVM2OWGR3Tp7DL/AOcg0GqGA0QEBCqFRsqo4NQ2Qbis8AosmQ/heSjiAcxTS8bqdwhVczZCrhlRphb5gkpmFuE2EMVnUEDvvn8r1jUnvwdUQpJ8SqIYn5TdUsvlQq5FVUJ2J3Tob+6JcDVCM9Y2VeKMoYJKOEGkOhMxZRZE4nZN1CsJrxQG6Ay9NshrbprGOtyrmcSmvhYf4hruV9Dl6gtFUyO2XojeyeHVIVlfgdov2WI1+xRTx/2X/oZu0mjkDtkP6kKrpzbNgunlCcdlCcSdkRhYZMblP1upKcWt5huhLaKyo0lWNUZzr0r1MIyIsV6muHgqH4esdwuYFp8r+43+VylNwm3JQbumlx/Mo7hRcAqrSuag+FykZXyqKNXK2ZTYEKFrbXDNwqHIMFWygOCDZQGw1NjsnDwtO++cookqRUIAVJTRC0A1RpWeAhOZnqcoDCVy0PbOXuAWI8GGiyutLwIO65XAwh8onI4uCYO/lCh1BQ8ZNxC+g2UJw8ITkw7p4uqIzqnxnRHFJvRYzcn/ACmv3aUNz4Ti1mkJ73myLRZqCgtg8EPssMAcqiYPla/UI+E9960lEQnNJiUWndHDAkArpVqI8AEcgutLaTRayerKrR/CmI+ETJK1lpDBkMRzq9k0r1W/uo0qHYdfhSGxlVUbJRNi66w2N75wUHNJCipKOIbniaSOVXr85SLOVU5fCnLwtX5Qow7ou1EndUvwEr1nH9s/THSF6bFpPbIuT8T8RWe6LGs3uohYcikpj2CGG6B7oIvdYKMFtDumuAruqs05EaNTVy37Io/Kho1O7BO/EPMO2Cf+buVdHnhXypdRUeF6+B1/mC04jCCqHdAkmOyAiyKxcMrEaHaZV5X9oFVbGbjsFgjyqhaWudpdZBoyGILppF16jL7og0hAkAhHS4LzkBEyo33TWNTR44KqmWomqc3si07q3LspDVYZXQxHdK0iyaO3DUcVENR1Hsg9oLB3UOuERvsvSI5rZOWjYIBaCJdsgAKqSsQHdePYxHbqPKfikSRRRh4NO5QP4gwBsF6OE6Gi6c2AYRomNBhxNEMD8W4OnpKY1vO1aNJaQtINSUGxzuCbIohBORIZqbum4+CIrVT3CIFGyqBOhWEkQg0tvuq4YKo2Mtf5WlF7m1G6xHjpVVqaf2zKDh+Zeq3qCnUZGyPOVfIACpVblMA2OQ+c+6fh7Xy1sAQ1NQhsFTKBDeVTHMjSUC+gn2ANWp3YJ73N0tORGI4QizDMsUaiU1pddS5+pBosFQ1FlOK2J3VD7WjBv3XqYvM5Rn6reoLmw0WtbAUuBctLG1WvEq7KCaLRpELlJLSoNDx4jSvUHdETU5vwzZyc4jlKK9Z3S2q9UzoYaKTVThsDfJWrFcXFPwcUT/iqWVYyxMRw5YTy6ziuWrey6YyINk/BMRsoP7LS+T2VQV/17rS1Oi6Hc14TNk30hIabqCvUY2QUQ4QqIaWyg/F6hl6zTXsvTcNL+A6nQjjRA2ymJXTpaE3SA6Fq0fwm4b2FpyhHE9PUxaILSO/F6GBfug7Eq/KCql0KA1eFyHSv70jtnzBasN5Hhf1m/upaeKpXI2GLzwkXlHDcJBVpChvUtTwTKlp4KrkIaoc3UO6gGvbh9RooVYoUMZeUMd9ALBFrQJ8qdYHdOwplpXpmx3zOkS7sv+RjGHdkSOoI6mmiaHAgHdekByrSKsVMyzAEuXqYlcQqgkrVjOrsApxahcjuTtlpBgoMxGkRupbnSruynFMM7LS0ZTplF5ZAKoKL03YcjupjPs7uvSxQT2dlpwmlzkMTHM/9VA4p0jgNIPdc3Oxdj2z9HDEuK1O6z7sESFOFZVz0hplf4oHE5ioAjggNQ0qcR9OwXLQrlWvFdPhRFlyHe4UPbPEXM5XKHjU3uqZ1C6QuVoGUxw1ztnVoXSOKgHsVCoM50ifcsqhUA96dInOQBPCALnOvtzA+mqqNH6JLthlq/KLfaZe6EThzA+5AGS47BaIc13Zwj3iV5XphR9cXOMBSWYgb/kRRSLezqc2SFj/+/uXqviRumYrWxhs37+81n85ajc/Xw4SF6HpacL/NMAMiL+1ja2kS6n1J7fUtAwXOwheE1n/Fe1vf3nYhU/lH2A+l1L0v+M8ON3GyYw7D7ESp7/Z/JTcIXN1A/QR8KSVpG6A+zgdlqNz9wg2P0EqO6gV8qJUKHdXHJV4HZANJj5VZgqq6gqfVEovNvuPlaTf3uai5Dyr/APuXTPypa0BVaqhUVGro/wBqjQrBSVZDU2iglThPHwphQq3WpRY/ThguUB9y1i49y6oFDnhXyoqZX9kK6oVpc0OCtpJVv4UTZalXFHwqcN1RtPd07qVLjC6gupdS6wusLqH27U2ykcNSryqK6urqpyuqqPoXl7qNC7uKBHVutUURmYVWFf2yuVkfK53x8Lv8+9Qw4INlXRBKlUKq4rrK6iuoq+VQq0VD9p/6KRlUqGKpV/dsrID3Ju/LTsh3Vc7/AEBK8BAt3yrw2zICIDlBMqCFR32OAYXWVSFBAVqKlPetkZsg/SjDdI8oic+yuro8y6widQQOoKjgqCR3VDVaXj6HlMKoldjmUey0qCqq/FAXyoGUK6o5Q4LkVWqtFT7CAtXsaYldNkfnIwJygtjzlDblc38KgTXC0IuNEG7SgA6yqaIEFS9whcuIAiTiAqABS6hroCgmilsrxlZW4aKvtctColEqXNhFqoUHgWQxWDlN8pUQrKjVWimVRVCkHiouxVKj7CCnNJrx3RMoNa8lxUnIqNI+VXZaW2K0uPMEbElTeeyI3CgqZsVEqJRGqi6iRupbIBQrRShCCB+nJ7KMrpoURCgKQqlQb5UKrlCtlUK/BfKqofrii039+FdA/wClXDC16Yn3Lrz7Go+9CJjMRlOfytKooN1CrlUcFM6q6oVWoXZU+qkqllNnLv8AQFvIfkLo/hygT/PthzjBUsurKvDf6GCqVXOKJwapLiiJkKM24jRVWqtRuoXMJC1NCplXKnDdQVQq9FzKh+n0YYkqXZyqKo4p+jiCpbJPlSbqn1FSqOkqFVS1SpCrfII0qiOy1HMjKy7Kh46FVVFQqHK6nv8ARSTAWllG91yiudRw0Vl05UVuOqqYVHDOytnUSqMHBX6PqCurq6q5ENC3QMKcpyoq56xwEhWUucuVWVQrKRx1pnBV/oJJhVphqAOOx47I8FsxnPFQK18tIr9JMLsupdSklW9nVnqaoKhVVFXOIy7KCqKvs196TZaj0KOOt+yL3CisrK3BVSBRV46BXrltlQZRCgUUgmigucgwt5+6qB9dbKtVApnBU4dCodkCFPFVCFG65ahQRVX4Lqoyur+3JVaMH+1Atx6MMSVrxan2KqO6BHMEA6xUgyqK2dUDC6UWubKqBpKc3QCNkXMbBUHDEi61Boag7SPMLoFVLJErRjW/yUj7LUQe6oVUqWGqg34pleVzKWKSrSq0V+C+UgqCr5RxQOkIAccMVauO/s0yGvpGyL8IUFwocJapHBZW9i2Za4SFTmw1IP2W2cqqpULpUzVVac7qhXlSFVS0woPFCtlbhhQPpSvUb13Kn8vZSHZWVveOI2reypft9oiF4UFXVQFLaFdMrpKsVVVqFqCoFbiH17h+ya1tCBVFhbUbn6LU2hWjEv8AXaHBxcRPKJVGPH/oRx2yAKkWVTKmVdVqugLpV04s2RFo2VTBVLISpzoFJv8AYNQT29/o5IUfWvezC1CIGqyODiM0Yg9qNt0ThWC55Uji1gVKgghFj1IEqmGVzCF3VB9ikG3sFzrBYOISdDjQfaDLDiYZtp2R/EPaWCIAPuERdaHdCniqEIFStTSvTfQ/ZCU/E8+w1uG5oG8r8OD6QItCGqJ8fdY3XpYn7cYOWvDuvTxVIP2J3tBzmguFj931C4Wh/UPZ1C6h1lLT9hLVH6B9Rt1BofZMiq8IVr+o9TaOUOuPZ5gpwjBQm/6jp7//xAArEAEAAgICAgIBBQEBAQEAAwABABEhMUFREGEgcYEwQFCRoWCxwdHh8PH/2gAIAQEAAT8h/wCVWq1TAwOO/wBptE/8yry5s7gDDGVzKOnyq1hlpfRmD6/tSwpf0gNoTs/RDJZ/ni5//aSg2PdSs+oLati0+jq6/wCXfC0xV7pwRcx6PEt15lhkxxkrMziV3hLgq5LhqN9xhhJVjL8rLxGx8eypcLTg3Fh9msqiDuWcPpqoMx2LcwyIW9aj/wAwsQ2spTiASCs9kqIsJiIxLnRpjAVex58JbAdQ5W24WAWvIeUBcGWvEvUEAZSoFRDkeBGFjUFlZVTolDEWFmxzKm6MA6/5iofpGBz5M8fDMUzbKKrLRCKKo8JFauvEanlFAHpG7dQQrqaleujbmFDsGXwQGocziq8hc48Jc5SWKJ3Y/wDK3OJ9lUEYaPLKMgco620tPDpjHKaYhhqeDEZJj7mSlEa5phydGXHUAiXiGIoaYaPI60KYzyZlB/5U1OCc/wCa+AC1ogqIjGUAZMuLmFmCHKcamMWW1HeXZbNZKIdqyncQt2gsVBkjqXdUdxwOUiXhWfBRv9wRuSV/yfMZQ5cRgO0v4IY7KiSiauGVUbQXQVqLdjp9QBIrlLuGyUQKF1KZhIGIbL7j1LhjIMtkEOYNwMLnThr9sFBi/h7AhQ9D/lKhpbog9MHxrTvhJtKjYIWsmtsdVV1GKT4Zl+rMYLLqOkLPMWobDbLTXMWjCWLiGTDy9yn4MXChv/lR97cNHyUiabjTkUJDKCVHZudy7xuMiv2mEw/ct3dssbmUziErQTUOsB8377ENf8FrK4gCxE7PNy/0bfh92H5hsUtXMKDbKwyFUxiDU1cK1AGH8wNVWLvUtlk4it4cRIpAgqIlgNiDw5cPkY6dUcn/AASs4Vn6maYUDMpw244Ztg4HMRoh52nWhY1Ksj0zDj+2a2SCb+oYQ0k4vMadKaxAFnrMMznSplZevMylR7IAjs78Ps18jqMkaLZUVDupTU1KwVIeEXR1EkvklxhWnKUhw8zZt5iS+YRKUO4SLnWGvlc6bDAX9f8AAJbOJdDHDwQXcrfJmdR2wq6pb5EpHfXMfgxmwgMw0Bjw72koIg+5csPV4lsJbMBgDojgomA7lyEnAQlTeO0tWwjgzEdQ36Ufi6ZekNqiUJZS4vaXojCHiTqfSt9S4gvBLiqrYMB7WWRiBREtGULhPmb+mfRiv5G5f6V/B3Ki2tEqGTyvcIzHJcAZgWVUcseKlNRBwpf1KRcQAFMsgExmESAQCwcJLptrMwwwAvE3FS+1BlxYH3Hb6l1vb4PgEAxFUchcVQcRDM03gWLZZGN6uI5zzxL/AHSM1XepvXRClQcWaiF+iXL+IoPUeP3/ACXJX1QVgeR4+Y8pqx+YZbPzB2z1UVgu3wAV4Jhq1r7+VouZKFygwrFBApi/PELAogkGtsJuGoQeIeViWmY0ZjbEsnLY8GqzA5iqvJMwWNifkPgAKuIYBr6EC35VXEpQZAlAhlKzFWGRgK3FCFVJKDvxGK7sxQFCOJ53BylxwmD6+IZaTFYbMnPyrR9/yC0QOrOI2w5sPJj2/aFllw4G4oHZwJcFuA8kU5glVjQHc+vicw7IywEkE4FiOhqHeLMy8WI6UIH2+UVtaWfKFIjbJDE88mKfyhgfdFGyO2OsJarkY+4QFnIlr/vOvIP6FRlf/ijtfbwxIm4O1K/ZKCUGYY1LMpORt7NRDaxI2bHJGbrEpIj6FgATIxB+JmMUFJ2jZdEmLpqyA6BGjcMLzojkBfUPKpYeP3/IGAof1DJyxXiAJW16ilQfVAX3olkXqQ9ATNFvzH+ZzbljQvRHd0Vh3GWylsdETYyz5eEPTanShb7gV5V5Bitai9GN10NTl81cIgrXRLwzpUQhtwk7hNQxqgcxJarggOrlvw26o5W7b80EaghWgLvAxP8ACwg5Mv8APb6gv3YQnVuIwaeIaovhCEOazBtJlZS4Tv1GExAMrmKTFRmMVzHVGxR9TwhryrPqF9v+Fs+b9aELWvA+UDB2wpFtZew82WpUrq5ZzxBmJKCAAXKYH/yHwpaJddMvUFc9IEUS84KjsW2ngA7CkjGzdeA2Q4PxUOVKCK4RdEuRd9wvDb6jawqupdP8Jf2UXEz9xOQISEf3X8QEl5YgrkNPgpHXaVNi6PUD1NsJ/tS+Xgh+6Yi41I8witQpoB7gGQx6hNtVGl7NTDfK2ShJCWrNDKCloKnqZvMhLpW4Dhg2X5sidQUv4QxursDiJnl4vw/cWtzRgNvqBGFKsN+F0JQAA48O4UKluktmuCq1E2k8F6jhrxaKXDamJcfl0Xuf2YJDUszgvxzCU9wm5zImfL4pY7zTEVqogmO2EszqNMLILncSwZxGqUuW40N1P/fhwe0vc2qeGXhaMaSzBRDiBG0RXMQlcArxt9zLiAwcQtRqymJAUM/cBwprMord0jcmMsO3bFcDlq45dujKqPEcziG6LKhLo5EXSTjxeHap9XftlCXLly5cuXLCAdPwQRu/qNRSNjAuVy0ckxYm0FJCg1W71HycOodtDpuKgFWYJx8IJdxdh/opxmLgrZyH18BpuFNTitFoop6mbLXcJiMLIV1uabgH3LPjoMphfQ8cyoqscMukdrPr4V9lDBB0YKBHVA24qXKmuIfVBuUkXWpjcAgKiCWwNtUz2dGUqK7HEvz/AJ2Ot0g/Vwbt6imwi7UcExImNS4qyCNBXCypNoVKUjFLDiUgtTggMaYbiFws1KLfpRECD/sio/2BCvNiovd8xL8WSmGAldPcdRAVGjHsurPnIO0TA/thl7GE3DELNcyNBupMQClODiwwgnqe5toaEolnSYqfARojrZZ9D4VYhr4hgI8ntjKMkJYxcMzQ7RpwIQmA3cmYwCIf3DwtLC4WzWIjYDu5QOf6LgiN3l/PwoXN08EQlRISAfcbUREHcSyVGlxUY8Q8NDTWY6HVDDXgrmWN2GYBDDRjlrrRxAagK7ElXD8xstz9wJwSZol66zqaOByyhaUWOGDYJrz/AIGXhXKH6SHbacqxgULggMUODBMu5GadymI5hTJNj8CwkYlpcxndkDnOCQNRM7jxO4aJ3MtwTVfBgmTOI6Wwkr4TaO2F7qphAc5YqBe/le3g1+0YgYALWOVbfs9xIQK/qHno2glLrD1KCmtW1LQ1wMVZ7S4gppesX6D2JQHYd0LP6TpmYVpkUPcEA5VAjE4GDLsFBOKjbCrWYVo5ia14JXlNi+PcC/8AZcnBnBx4ZMAdy4TfFsCnim4+opzEFW8xxQagRyXErUzFR0LfXcFNcCXjHgCC7MYGyWZo+ozFODLZ22qiqghzFr3iXrKeoTVHMKAquWPN+Ze6ZZziXETlANQTKclrH4zWSHj/AASo3lTeuliCVeo7IvKpWgNQ8RWMIAhH1QRQBtWH1D9Sn3LmUBQA0RFXDiIg1MDc5hXuqhRygiqvXqMQYeUYQq6hiidI4vtwSsDfClFP08EB4Lh+1fBE06hElAqA0WA3KDAJq48Cw1cNrk4irvMFJApOrgylXNGJRbVMqFh7lttflHhh2AFAeGIb+mZEAOmNvrvF42GiHrsr+4UoBoeBQ2My4Bb0gmOzwwua4RwbLY3MgZxmMao1VKqoJrTGi37jtcpyzFvIwB6hBFUWonEJc4ERBsBJeHaRaMwkBod9w+1mkdudASpuGxgjL3cvwLMUX+YWwdzIRjqXbqxcK6eiBVssElzQ8f4JQvazegLJuGLicXzL7VIUnUwGrajLG8z/ANgaOO3UKCg88JRMuViqap1MmYSFz5hlXfNzMN3GYMVNPsZURStT1tCmMNFgiWaZVndETDsxE4qbwS3CV+0VJiscn4ng1eRIjhvHhhTMG7xDeN9orKEzzwy5UXRfBAJJcs4lTMiP1PbBcyjNqeT2ga1HQLiMRGjlgoCfUDFAgN6jHOOZJDpREt/AhImEj2x4gG9HU0U5ozAenmbqZMVO3UOpNJUlzAsOqPBLdQgxAtXcLLUxnxYvWY8vM2d6ikLhWt221LSy4CYEANIO61Klg/Mo6/oZaQDeZxIU3ceDNohFSNbhe42lOoZRKlZMG4eDa+pRCcsZM23uVqItg1AHqAbS8oArFTDF0l3KxzkTYMRLeg9Stpg1L6aSCy6bIl14je+ZnKoGlAKIsZGKWugg8cDNP1EBTCCBMK5Z2/aPabJtW+QopUrV+LlxIwblqxuM4XlFQCepct8e4/uV0v8AxJZRGDqewP44haRE/qK9pi5Z1TkNTNuApbKJhyeIshk8ATktLE3VT3zxSQKtsAGKqs1hMXLuj1BlC/ce1v1Le4K8x8QjiKAOqYjeCRUfTjwKryx7maohgxUpEMLFmkQ9RgA47jgNjonuJ7YIMMEGYrhtowWNWkW/AdySnfClC6JbxHacystDEUhrCi12u6RM9sZhfWdJjmfqL0F7xOIRjO4qyCxfirAiOLTEUZMYaac8w8bG5gYiMqkUR6RRlKCIJUKQKqPTPrlFhIcVCPaVkqqjWghGzXKVYIQLN3cEL5iygLDFQFqDqNYpyRwcCEJlGalIKOHwKh0x3zQZwVZn5LS2E0bc1cbnDYxclbN7haN5wrlI/UcUEC6u3UVaYk2RQKuIiEfa5/EvCCmqZigpLBckIAZ6tKTWq1ZjhkMuhMkfIeYJaoqyCHsvwmCdHcBW4U3ERUIHEGWiM6LLVjbT1KPwYBmEAJPZiiz7J/sxH3fg1tVFMzdOpWgz3UACx3DuV11HTG4kh5YLacQLlgKCcjnwC29L/wCRluwGwNSnCtq8sakFhu4neP7l3cPTHCKdxB4qWdQR7hxoDLMEYAciBQAWI48JcQIOoxjBYvFVDRdVQCqmpmAuZhrUVpc49w+19EbG5xiOw7bxAKxeNKzfucRF4FuCJnRbXEXr5y3G6PL6gvbBX2ly4dXIintJ0gFeb5aRZ9w+am7O5YlYwmOiCxsMx8Dl/kA4OMQM5WwXlG4GhW5RoLjsUa2NCiXC/hUfmFQhAFoa8pz+T7is2H5Kx+b4QZBk7hJNUR4i6ulV6gqNcAP9grsECMHIzVOY63W36hQrFECNs9wbWiB7gAuC8sS1IYYsKQovUGwTkhFvACArTwKO2CnXcQYAIzKpcu3D7gJBubUQVDdzDhBfLExbNRBYeoyXClh20f6+KcxsvLNMBSukTop6gEV6szI89QViLspmUyq288xKTICcwXKQyq7ggsHUTHfke5dGC7MKK7tLNLL4gxEYkw7OIcIxuKlTipoMH7meCM5WKJcoD9lRNUOBDDZIqIIdNxHHKJQqwQV1ofdXFGxgmkKCmUGN73FYyjbFOZ1RCqWF+4BtC81L45XmW2vNAFLapYfaGoDIsdyiSnBxBaDeY4IXww1xCBMBUPL37Ud21xiXcLNJ2np9wAOThQWRwYgITqOEm4CnGIrvo42pHAbGIeFNW/csic6IAop0n14YKBsnMe8Zh4v7RBMacktap2tys3zMxyAIYvgexA2uJxL2HKNQF7hUAo8Q1DJxKmuOxhsF1wcy6pTTNgf7GdrsBgj0KnsKGENYjDsZjmAUs1acRWIzKxUOkqul/Mp+YE0GrzG35wH1EtCnM3S8duEDQsfiJC2GDlK8Sbdsw9b49zZVESFomD1KeBN1Beie0XGIuJYQ29rBNsZF6MOKsNKMuzgsribAJoxLpkqp1AYsE1GwlE2E5CONoW7JZY84ohWsc9wXAqLCy5ite13B7gP2lwL0ZV7gyJuDFjPpB+feWZhz2Sw63xGEHP0gFN2RRpdOpmCQzrcQoBwL8JnBVepYqmCgMnNRYIa10TJNjzgQ2A1xKiMLHuAiY4HEzuxiwh9gT14PLMGp1FQtYsirpxGq6/8AaG/3RjSq4gTLtUJhziVOcsUR2IyMjrRbF9Rphw8Iq1vwU4trFS5AHyvK62IXpriBrTZ8KjeiCToLDjAtAqvSOEV9wHFYGYyjDrqEmzYqCrN1Meh2y9d2dIjBBh2xdiGD3DlgzQJdcSuJOSmX0MYAYBTPpIUVDH0RJBS7SdN3iMIx1BWEMGa/2OgarAELOjd+oyMUUse9vViLkG1qFQofRiKzFWw4a2VBwa2wlZc7+4sRlk17tQNUxaYW41pY7l2YBnA4bZsxMCrobqApxb9xMZlB6tancfiwUxnArp3EA2WknOyGI7Bsuqmc4fSNNVmCGxV9Q8AEXADLzVsz3fwC0Lg6Cryy+490WCXA3eoWdkJ6vzEpAE9wupezHNDMKwJv3GtDoQHhUAxwbxAoD4W9Dfc0DXxzOXENxu1XiDqGTtG+hL3D6tl7hcELa5UALDMNEwtytHtiEuL0xncK9pUMRax0gAQTSWGOVhbInllXslHlSm1SlgyquYrSFRmoV7ZRrfuGgNmcS+nsRCxQzK4Yi6YbCnBsi4othzUFtvYyloUqjhCDRmXsC5l4Q7bhSqzOroq1F38YSEIgZQlmHML5nmC6pC5QwVJCbgprtLlxVhFGAuhC75GYSKnAMxm3L0HcFQCMWrB3B4QM9RMeMIdBR5qIje3LiYDL4lzky/bLMFKJQ0o7YFfargoHqBnLoMAMeMpFDdEeCcEq8Q1yGxmil4ly3Vk7liL+pQx7MBGXv1GuLK1CImofUIQ0a+SsYFnb6owPRGKGVoh+KNw3CjhOCArCtkcsWq2AlDdGoEdYCL1wMIrq1PaG2L9P6IC1ogElXCFs25zxABQoh4sMY59xdaXhe4EJuY7RjzBSXhfEB4n16lSnYcwl0SABisOCVdP+M3D422+7+4GrAtGF0GoAMAfUFojFLlLjrLbk4gBNLuW+Plcy/ggVYaY9xEWjcTpy36mVwmTxACMGxlV4sUQH1YMylDEQl0vUGD97ZCQW/cqCBaKSVJCqCaYvKUgsuxELYLmHic4oXjmMX6RUAPtea8LDCm2X93iNRNRspIj5eDiNlovUBVV5gkwXDMBXIBxKxUpTo3bmGFBw8zjxcDStj2xK2pSefA2F6ENgnYWCX0TMUM11BB7i6wxAJzLe1XH1hjqNqC1AjL8qC1iOzuIUMkFFcRwzT1L4UuLiwiPcYNouJfFkczMYQNblSjCxH95QkHTpA1wfjQguO3QRMuPa8yzIPeZ8oFsUGipVFoeoNUFcVAmLVIMCCrrUr7e/XmpSBZHAoM6gI4+EXFDtcSxLH4WWo0pKu0fUwWrtqaJk1q0Epd/PIxIoHMDpUY5HQwrhmsBEDOZrFYgHQtCXspocTEkWGCBKquoyttiVcCKfctBWf6lgWJqLRbiMq61dEFEsWvUavUEpBoehEChaIPKPEmVZGAAKoWMtZZ4Y/AtoEvvfjDFM8KwT6JT1kFxzDPvNgFYIgqi8ebqNWjslXYaDcGxaI1v+Yku5v6EMBQaPCDsuACgrwl7Jm2PrzVwWgXhuIKI6rZKAL7B5AVYSnEoJex/VfCThhJKvkgD0nEGAdT6wjSj1iWUpdwOYHXwQKfcwBTzcHHC+qGEI8sp0h9xGOHCDKxGHqIntOCAvBcmJXGk+FCU6mZB5IoZ5oS1NHpxDwLQJ0kdh/wAT/BArwsELOfNeBaAkqvANgX5yi/xKgMBrHioaAHhBKZcJvo+dQ2gT3NFH15X/ACCvjUr5LNoWC0Ce4wol6P1UGA/kFeUwS2h4rztWP8hdZgXcuokHd+VeKrxRO4u6lfJn4lfCpUo+YlCyJ2B+vlf8ncuX+q6iNZGiKC+JmXodwx++v9FupQn1vmD5lpUqHg/j+MEDt/qBm/q0ZyQ1+pUm9Er12yxj5tsARx++FIO2DUhNFH+0ENaLP0RxiYuAEKOH4/e1+1qAA2geXNlTqGv1HUuBuP8AIBHBPm/fsjJwwRCsBRgJV2zXb9EWw6isDfbk/a35Wi4EVg1cP3GXZw5s3JVKCg/uZa/UQFdE6m0S7vOv3DX78tGVyDzFLA0A/KIVaQv8EXVEyLM5fJ/gbMOglkdBaII4uf5C/wBe4tFy2sVETdMwoUld/Snro+aArqASxxLl/vbyONopfXfX8gK+sf2BWO5ajfpFY6cKZnU7YILqe2IbGjz87t/XuEVZOER8DQlF0MXmAVksvrd7Zv1wTX7kHeCNztAoA1/IX4aaY9W4/wC+D9QFbA5lUo78szmF5MpnFtv1Har6wf0IMcSFnuDqq+sxuwX/ACNW38zBjOEuCfcE4gJpo4uc8n5m84coxpdWqSOKd8nMTsz2kqWq5ojSNPpCdBvRcxIjx4PGP2TKeoYRBnn+R5igGAWm+YfO5cp2Qe0Eqw77YigHUAqqfc0aL6JTpfiLd4RGbYg2l3mJ3L7Zey2M3Bl3mZ1twaZbqW5K+oMRFTNjiBAXsjwvoVkuMCtEsRHFpOCykM0VcJG6wYGZ35uWTai+iBw/swz+ola1F30gUQDgZcGr0y26EH4QX/8AWX//AKw1v7INpJcs/ikKqESy2QymH4nWBNWFK2iTMUPUZ2iTofc35XpiG2u4FFnZl6gzy7n3nsnsloK4t3vwbQjEgsEl73CMM4UCNPqNulGmaIs6jF9gwB/LIzWkwRQuyh/8ZkT7QrqdRli12oBwfqcRDbhhi1shllq7jxUt6aOWCtozPD7lcCgrH9kGxd9zFr80fVNJiHMRYFZQRZP8Ni9y4FCWOIu3a46gtMMsuF2UVMHuZ2K9uU9kRzmJzmIjiOIpqW3E4h3jaKWlzQKu5WWohTQ5gU1OI3AYNBe4g5hd6ibcQTkYIXm4hA0O4ByPbDRGqrMVOFlYHMw2B/E9Z/UDgog2hBHT+pfhaF6g2zdxWtkyGeUSi2K/CDO2PpbE6j4JuY5aIBqOUJlDioP71FigOZhC9wjBLHI/15x4P3v5WEWw0R2R7jKpdy+rZ9xi4DqOM3FV3FuF3M1qZTU4Ii5GodgMttiWYDmGCN3LPUXG0vgKRmtL13KBAH68kC0uC0bpgtHDti3EEB3YUEmaji7Llb3rgmGjHjqKFHWHMVGQ0cRCWDhCEiB7gVY8R7MSl3NIi7gG0WHMwjub/QxgXucCPqKUvoZcQvmbgaOZUZajd81KCt5iKO0NaBjd+ChqCGoozVQzHMUFuMyx5Z0rFcj8xsCBlb6ihZO4LoV7gvEnqCUr+4Jax/AM9xy71ajXHvzkCcVKqrpg8FmY5C46hm4csRCPSlRWvcohQOYurUQ7j0mAKJNqdwx4t6i69BKG2qM4MMBO2lLgOF/1Leb06ZikAwSwfaP2JyLLWwYLjNa1I5irQeiC329/cvLBTMzjLy2QQ4Vlmi0xvKdKYDku4UstRU5cajCO0vI1+kln2YUiwRCA+yXFW3CAC2WDUmZaQNh5iS+FWoHyMxAud2xOlzZEs84AtYjxRTuW/wDdE1ovEeBFm2LINLUntuGLcTOIT3N2ewiGV3cqs0wRMP71nOjrhOYllzKjYg+QjIhlklrSnqEDb1C2B2NbJ2xw4ggIPnPpklyWVWe4bZTErD/THhgyErhumEwVTUENOQGJMWZezZZDopAKqLzL/wBNCS2WBGSqtLD0UjZcvNR4mey2A3dwohXFQCAqGpi4MxjUxUFtS8VuUBWX9OhlEOgzpFRDZESu4nU6lBCqmGK7JvJHUSUp7ifL6YlIYS3Q4jDtPUZd4gRL9yok+mO3+ZAMX9Mumt9TAs/vAlbmAjYNkxhnN+2SmXCB2Mu9fu1oWZUIQhniUcJiKmtSygrDwws3crKGe3MGYOdzTEaPUw0/iAGUixKGJau30QxqnPaNW84zDYL3ZTctmwXuYQcxS38yhncuLZNoOPUbAQHEqTgeGNxMSoWMxrwXKaCVX6oIjDGPoLiU3qOSGI0PiO8h9yg6UhZRvGYuKYNR/eYjZcagFCouIsiOlQQ4X+4Ion3CFifmZbqUGIGZZi3JbEqQBOvDSQn4MDlD6Ytbfug+W3uC2rP3NrWWIK1MGa7TFX2RsFp3KthUXjLZb3Ljl4FZ2T6jdymcT7lKZg4UV1X/AHFkfygbKAcNpVdahozN/GnmoERoCyzIfB6g29jjuDbQ/wDkalsyjuVYFgxuYzAXAAowfrrTzwxoY7xUKLHvMgQXEtpCx+xDgGU0+mZLtGGZQIAa6TD9xy+xlFWOSEYGFhg9AgnU7EpNyrZi+mZcNTHtqmqpNvFFgLdGUgKe4bZPkR/ZhYtRB2p6l4trmpXQoglJbMk4dQHYqY4OpFkcpsmCBkIcesclxrzS6IqY+6f2eHCMBuCmVct1BrVQVgcoSt9oEobVEtiWdwU2g4q6jnU2U/VuX4bloAL7iF+sj1m74ig4hxMzVXEG0tdng5isBFaJmuagEARhhfaNjuVswQGwVENGJeYqmc0uWhqxEZHFwhsiBkblm2IDhuaNwOYgsaY2vF1MQK9wKtXHhSYQL9y+5Z6jbO/2RYIOZnpy9pQLFti1zXEe0FFVRMIw5P7lqOQ9R5V/ccpt9RVtLOSiJ+QTtUUUmRFeNRDhC/EA0M3cIBc2C2E6245gh2IsBAmVTR2dzIpFSCrndwFUMfVRDqUeHxhOY+BB8JpD9RaJTRshpCel/cq4/wBzWF9Q9VXmoFIUWAFZ5uUJYkZgRh3KLDYx7vBlqf3gKXp8Lh2hkOZgNEXuOYimwlobQwxfUrOh1EMWmRshauUQLPxL2vMEGpSohqYUBNW46hGVphkZUZlIdhBcAepYn6zqJayFtsOvcMiAlDwPCbAIKKBMzDMSrIraYY+kVeprqPrFDUqlwrVYiDWY6pUNXUocIqCaFDVDuBRuaxggKqiGHuWc5nFjNYYzkfctQRekIbD3cSMp6gY/ZJZTFbDcDoPwi3Y/7nuf3DZKHUCBODxQ8S8alSquNeX9RBo3BREuKE0MQpyQyNUxyn9hKewh1DuILWYiOrEhaDmMw02YihSj3N3CwTtEqFsI94+AqYDP+RM4iXKtzcd3Z1LUNPuA2Md2KShFZKPNPUETH6dxS9RZdC4O4JAoIFfFEaLOnaV8OB6jgJSoxLcxatTioY1HhUR2ihpemGBWSL6zBDBD7JpJDocTIhO4gMIxRUekQzgGIG7LgdNVwEK8h+NQSoDrbP8A+BNP8pURA/8ApKBAdQvn9pUqVKlSvFRBnFppymOQYpzocEaXZmXGMRGCI9xkQPBAJt+5VJxPyETA2YsFUR1vGUUamw6gHaoWTKZxfZLEAjOHggep9S6dMo4RYu3mAZF9ThkBY5gOQX3DRke5ygMAljL8XL+LtKDmd0qCYUNE4+K78EOSb18EEoKPUJr1K3qVi2yOKISkNFacIxby+pSG/wDKFjB5gJhZ3C6Jm1xCAUCyF5mryRY2Ag6BwwaHcnUa2xVQICGoR15YhRYdGGAUY4oww9VPYl5hyK4YYC9SCCCPJ+/R1EcZnVDxoDmUeI0Jh7z3Lj+uV+U2RPWILDfUtVwWVTDFgXgQqLcOZQBD6jWq48BGAMwuVZR4ASUC4hbhe8VEWFGbthigtBAqf/4Ijy/1BxZt9Q18CRWqjp6bPuExQQ18VqPZUuLlC95By8HxFkMYZghrBGkS/gLFL66D/wCQkqGPqHnUrguYENVGHiOOpS5RfAiOvcF5GXbIi0QNzfNLAlOZSRijUyJbQP8AI/E+3ZDAn92/JLxDXU6YlqO5YxxDDsMoMX42SqMLl2ApdRoMOwi6kSUaLIQtilynJCQOkow1G8QPUz2SdRXaRGyAYSK2EhV7hdhiOlaYGqPQS9ukr4Ai5g0aIHxYlyl3UolfoJBESNajE9w67i1o4OGBVs5ilsvhajkINxbYgcdB/Uo0ED1NJQeEPivNQmHmJC8pg1dcluXn97cuX4pEsEVLtSviXmqgv+yHBL4MBqk6ZUWOZBPsjYBJaUh2TGJ/iYOQfqNVVMrDN56nEmLEifUPF/pNpuoK0KSzlWKorg1KVzAoHmv3IJkiKpqCBediFllUcy302i4OkqV4V+ohES74Zqv9SmiDnuASaf3moVq4GhF0qfiqiXZH2JQcVABWbljn9eJxZXniHRFRUW4we5Vz/TClqL0RW1fUIOzgzaosqO/0DB6d8IoGUKgENwLj1IsqP30S4xCSqDLhhYCs6hr9CzuHyfIHKIAAUH7xlSoXFUME5NGk/RSspFcorYmyMIADTmEnUdZi8MQ7wIbih3AEq59SQRn0xlZwdXAwkeCAwHuoWwO5kUVNIn4/gGC1LbMGYa+TH+oLYYYkurENfJ81+9qPfDBmAynk358DfH6AVA1BE73MLm0F5E4YxjmJSCJ9Yh4iGSM0WiEOhMszaAXUwQBxcESxwzX8EamguZDw4TT5O4NKti+YcaGN643PRHPD+Vd0OjNe3kwbPih3BAZG4mKdRFjHEXobGrYVuD/BWf1M72w+TCbFonEP5VmLjlaXV2TfydSpqSeuZmnlVTPR/AsZzMH1D5MqUw/lkjVFDlrmBrXhly/jXgIDDDLrl5xiB2Jf79Llf8Cl7gq9Gccyribv0aWD0yiaLCN3XL/0QEzDFq/RPl//2gAMAwEAAgADAAAAEPPPPPPPPPPPPPPPPPPPPPPPPPPPPPPPPPPPPPPPPPOEYBBAFKAJRPJPPPPPPPPPPPPPPPPPPPPPPPPPPPPPPPPPPPPPPPPPPABCRwewAExJ0QAPPPPPPPPPPPPPPPPPPPPPPPPPPPPPPPPPPPPPPPPPABQKwawAkZQhkwPPPPPPPPPPPPPPPPPPPPPPPPPPPPPPPPPPPPPPPPPBMfK5QBQg2AfCRPPPPPPPPPPPPPPPPPPPPPPPPPPPPPPPKAAAAFKAAIE4PPSAAwgxzPAgfPPPPPPPPPPPPPPPPPPPPPPONNPPOMMIFoKBTSAAEF1MAAAgAwUwPABfPPPPPPPPPPPPPPPPPPPPPPKAFPPKAAABUE4wA2RCfwAHAywwgQwPAkPPPPPPPPPPPPPPPPPPPPOMAAKKxAMwEVTjUwAgUwBIgMQxkQAgwkwIAPPPPPPPPPPPPPPPPPKHPKAGK4C4wxFwKQgCwwAwRAPwA2ASQwAgpxAL/PPPPPPPPKBAAABAECWyAE5EAAwigwKGwCAQwAQwJCSByUQAwAg2FwNvPPPPPPPPKKC2gDz1ESYwowYIIwggAwLwIgQwQw0UCTxwURwwAhkywE/PPPPPPPPKGcYwEaSAAwg0eNUAwwAAGO0BwQQAUSwLQtRwSgwAlVawAPAIiBUOwMMgOwA0VKFAgAww0EAwggQwOAAywQwwwbJFAC6wwQgAQdAwBGFAkUwQgRGQwgQwgSAggwRxwywggQwCAw5wAwwyGpwOK8AgwAowACRCg6ww8QQAdQTwgww2FAwAwB1ARAwwQ6KECICwxiwAEAAgzIwgkJAQAFIAKQwoAygQwJ5waAAJGSwWKgEDDRlq8DEMdsMPGDcQIpIEAwzgxMWJFNYIAALEEICEIABCEAAAAADAAIgAAAAAIABKJBFPAMEAABCAEAAEIAMHKDAAPPPPPPPPPOIBAPPPPPPPPPPIAPPPPPEBFPPPPPPPPPPPPPAEPAPLHLCAFPPPPPIAABAFKAAgPPPPPPEDPPPPAIAHPPPPPPPPPPPPPDLNDPPPKAEFOMMMMAKM0AENE8fAMMMMMNPPPONClxMNPPPPPPPPPPPPPPPPPPPPODVKAAAGAwQAwwQA4QQgIAPhVPPPKBKQHQAAENPPPPPPPPPPPPPPPPPKBIDMwggggAwgQAAAAAwgyDAHPPMIBAwgQQgQIMEMENPPPPPPPPPPPPKCwwwQwwwAwwwwAAAAAAAggk1PPANcwgggQgAAAAw4APPPPPPPPPPPPKAAggwwwAgQwQQAAAAAwAggA1PPDDPKwfAgAQwAQAQ00AAMNPPPPPPMIIAwwgwwwgQQwQAAAAAwwQxAFPPOMMMABQwBwAAggAQAwwHEMPPPPPAEBCAgwAgggggwwwQwwgAAAFPPPPPMUljSQg4AwQQwwQgAQgg7vPPPAABBCAAgBAgwAgwwwwww0EADHPPPPLDDDDDMSQQwgAQQQwQggggIgAKAABPAAAAAAAAwgAAADADAG+MNPPPPPPPPPPAAABDAAwgwQwwwgQQ1APDDPPDDPPPLAAAwCDCMNPPAE6FPPPPPPPPPPPKEIPAACAgwAAQggjQPPPPPPPPPPPPDDAAFPKKAfPDDDHPPPPPPPPPPPKAgFDDDCLRAAAAQABPPPPPPPPPPPPPAAEFPKEFPPPPPPPPPPPPPPPPPPDDHPPPPCATAAALdUPPPPPPPPPPPPPPKAFPPPPPPPPPPPPPPPPPPPPPPPPPPPPPKAIwPPKIQPP/EACMRAAEBCAMBAQEAAAAAAAAAAAERABAgITAxQFBBYGFRcLH/2gAIAQMBAT8Q2QAo3g4B2kAAAAAISAABsQRICkIAAJGQAAALNVyPuHgEUgIAD1/3qwACCoIARY1IAAABCGSwAGMEKAAAzQE5HgAFJAgAACR0UOAMQjPgAABDSUwAAAEwRgAAf0qmAAAABmCAhADlgCAAAAAgAAALCxoAAAAAAAIAAAGPAQABCCAABACWqclQAIAAAALjXwgAAgIAAAQUmFKoACACAg6UACAAAAAAAAAAAEkUQAApjwD2gAAABxCAckQAADllEJABKwiAAAQAORBLlEAAEAAMAYB0gAAEAAAAGAEABAAAAAAAAAAABAAAAAAKIAAAHEgAEhCmU/08+i8BYd1QABAABMM46oAQsEIgZzTtESYAAABAAAAUUQtAAIaQAGSuMEAAAAAAAG4VFIAARAAAACtcAAAAAAAABm3KAAAAAAAAQEEAAAAAAAENuAAAAAAAAAAAAAAAAAAB2pgACAAAAAQAAAAAAAKOBNv04BAAAAAAAAAAAAAAQgAAAAAAAAAAAAAACAAAAAEAAAAAAAgABAAAgAAdXAACiADxGzCaER//xAAjEQAABAYCAwEAAAAAAAAAAAABESFQABAgMDFAQWBRYXCx/9oACAECAQE/EHMAj2QQ6gAgAAAAHQBGYEBSAABltAQJHVgAEAAAIJckEGpVwFjIAAFJCUYSNYAAAwAAyM4AAA4l8AQgAAGMzCAAAAwJG8AAAgAAiACAAAbdAAAAAAAABAIAIAAyMRACEQAZFgQAA/i2CgAAAlqgAAAAisAQAy8AAgAABRQaFiAAACUmZRfAA5IIsAAFiqADiPF0CIAABAywYAAAokBQpgGvAAAAAAABC3AAQACEoQMtEA47HCgAAAAAAAIAAAAAAIgCQ9FgABC1QERA0SICIAgIEALSAAAAAAAQBAiAAgAAAIZQQAAgAAAAABAAAAABAkCIECDKQAKzAhqAAAAAAABAAJgBg5gNAzSDsI2StYAAOK8BbQAAIAAAIQAzMAOrgAAAAAAAAAAAGbgAAAAABEL8AAAAAAAAAAAAAAAAAAAAAAAAAAAAAAAAAAAPsQAAAAAAQAAAAAEAAAAAAAAADwmkAAAAAAAAAAACu+gAgAAAAAAABAC74AAAAAn/AP/EACcQAAEBCAICAwEBAQAAAAAAAAERABAgITAxQFBBYFFhcHGBkbHR/9oACAEBAAE/EOqkMIAABaREKB2AjrkABAgAIBAA4QeaYACCBYA+AQMYAlSe4AEIOOxAAAIAABAAAAgASCBsAEkBWXtwaIABQQCBkAAAQBAAJAGiAAAAEAUABAgAAhIAECAsYAAAAJAEAABAAD19AEEBCAACBANqYAEAAEAEEAQIAEEIQAIIAvEAIIEAAAFZIJAgTADrCYHpCHkhfBAgAHNYQACAAAAAEJBAAAQAIQrByeCBAFTq0AAAC2BBEADQAAAAAIIAMsgAQAAIQAAmJAoIABAECAAHqxEBABx3E4AAAgQAgABAAQAJASwEAQAAAABAIACACAAAAAQMAbdoQBAAQIBAAAAABAAgAEAAgABBAgBYDh4gA/itAAAIAQAQAAAAAAgAAQIAiBZMsohCx0IkKcCEBQyjzEIyMrKyvCYBALDAhgAACAAAACBAAAQAAABAECBMYoBABLBU6ENyEYgABBIEQAEggoOABKqQCIMAoBAAIIAAAAAgAAgSAyCABAAAAAAAAAAQAAAIIIAAABADzN6HBBALEGCBABCQBJEEAAgAgQAABBIQIBAgIBAQSBBAIAABKIQlpurQACAACAgQAAIAIABAAAAAADAACIeUhFYQACAAGAIAAEAgAAAQAAIAAAAAIh6kAAgSxAAFBxYkAAEAEwIIIIAAAIAQAAEAQCmxAK0IECQARrgAYqwPyQKCYCAQACACMVcZAkQKBAAAAAACBAEEAAAAIgQAgAAAcNKaIIEAAAQADqYABAAElBAAAAQAAAAQQAAFiBCBgQIIB1gABACBAwgADSAEJACAAIAAAgAEBEXiHBtq8AQQCAAAggQgAAgAACAAAACIQIJJACBAABCBBAIAAAAAIAAAIAAAEBAAAQAIEACBAQBANP14lMQAQAIAAgEAAIIAAAACAAAEAgEAAgQASAEEJAAQuDADRAAAAAAAAgAAACAAAAIBAgBATjgJS+RAAAIBAQASAgAAgEAAAAAAAAgCAQIEAAAEAD90aUElSAQiAoGABAgAWpGagAIEAAQAgAEAIAIAAAgEAACICABAAIAAAAAAQAACAAAAEAIIAEgEgQwAQACACnggAAACAYAAAAAAAAAEAIIAAAQCAADSPDXkBCAAGyAGiAgQA/xwADiAVQAAKAQgQECAAAAAgAAAUAWeyAFonUAACAEAAAAAAAIAAAAIAABECAAAAgAACEAAAABAAQAIAAAEAAAQQATIkSABAjAPQWMuFUAALg+AIOJAGcdALdADAAgAEEAAgAAgABAQAAAECACAgBCDRAgAAQICAAWEQQQAAcKABAgEACAAEAAEAgAQAAAAAAAABAeAIAAF4BXMAECAAAAAAQAQBAAAIAABACAgAAKIwCegQAA4fAApfWWAAAAAAAAIAgMmCoI0GAgAIAAgkAvAgCgoEwrQAACwCAAIQAAEQBAAAAIEAdYAClgQBAgAAAAAAQEQCMYAAwqgCAAAABAgABAAACABAAEACABcAT56OACAgAAAEYAAQQgAACBLhCBAACAgQAAgQEggAAAAAQgICAhAgAWMcCAABAFskG+AICCAAUAQAABAwyBBQXRBCAAAAAACBABAAAAAAAQAEABCggQIAEAABAAAgAAABAAgAEAG2EIBCABgAgAEAIIgQEAAAAABAABCAABIDABKHkiAAAHggECAgAgAAAAIAIAAIAAAAgAQAAQCAAQAL6UIQAEEAAWZECAAEAAAFqgABgAQAAAEAABAEgCCgAAgAQAAQAQIiACABAIBhFIAACAACAABAEAAAAABAAAAEAAgCEIJBQNmMAAAAQAAEAAQgAAAAAgACAACIAFQAAAgAAAAK7CsAAgAABBAEAgEAIABAEAQQFkcAAARYCjyAABAA2yYgACQLBmNECQIABAAgIAAEAIAAAAAgoABAgQCAAAAAAQQQBmQwIAgAgRAAAQAAQAAAAAAAAAADk8CQLUAgAEQIBAAAAAIAAAAAAAAAAABAgAEgAATCAAggQAAAQAAAAggCAAlAAQBAAgAAAIAAAFSAADgEAAAACB4IwAcIPLgWEAFeNgZAAwACt5oYiDCAADGBQEAAAAAACAABBMHpAURIwhuTBVRQAAAAAACCAEACAAQIAiAJI4BQM8AAAAAIgAAAAIAAAAQAAAAEAEAAAACAAAAAAAAAAAAABAQAAAgAAAAAgVCAAIAEEhAAIgAUQCArAACAAAAAAAAIQAABABAAgQIAErwBAgIAAgEGAABAAaAAQCAWcoAAAAADiQAXGIAECQAgQAKAgIBAAYACAAEAAAQAgAAAAACAAASAQSBg/AArAAIAAAAAAAQAEAAAAAACqQAAEAAABAAEAABAAAAAAAAQAgAwAw4BARAAAABAAAAACCCEEABAABCAAAACABBAAQFkaAAQAEcEQgQAkJWEAAAQAAEAQAAAECCAgAAIAIAcMbVsKIEcAmAgAAAAAAAAFUAAAwAQAAJkAgQAAQAAAAQgACCAAA1AAAAEEAACAAAEEAAQIAADUEAECAQAACABAAAQAAAMGAAAEAIAAAIDBAEAEAIAEACAAAAAAAQAQI6CABIAAggAAAABAgAQlYEAAEEIABAgBAAgAACBAIAIEEEAJCHJiAABAATCOB8CAAAEAVAgAAAgEAQAAIEIECAAggAAAtEQAgAPUEoQQCgAAAgAABAACAAIEAAAQEAAAAgAIEAQBoQgAIAAAIBAAABABAAEAAgAAAIAAAUBAgQQAAEAAACIEEgAAgRAACiAAAABIAQAIACAAgAAAEAQACAAIEAAAQgAAAQACYAQACBABogAAAEQIQAAAICAAACAGAhQAIEAVAECBJQLcQQgAABAAAgAAAAAAAEAJgAEAAAQAAgBkqQAAEEAAWACAACAAAAIAAgAQAagwAAYAAAAAAADQABCAQAedSQAASAEAAAAgAAAIQAAgAAAAEAhAgOCAQAFAAAIAAAAAAAQBAEAACAQAACABBAEAAgQAAAAAECAQABAAAAAgQC+QGPAIAAAAAEAAAAAAAAgAAECEAAAACAAx/BnwAEgAEgAQCgAAAgAAAIAgAggBAAgAAAAAAAbIQAECAAQGpoBAQAQAAAAAQAAAAgCAAAAAACAAAAQQAAAQAKBAEAAEABAGgAAAAQQAAAgAAIABABAAwCAAQAQQAAAQAABAAIAEAAYg4AAAkggAAAAoKtXAQIIAAAAQAAADAAAgEAEgfAAECAAGBcBAYgEAAAAAAECAcMAAAAACCBAIAAgQS+hgQ2ZKcEACAAIAEABAYQAAAAECAABGUBzGgCAAAgAAIAIAAAABBIgAAAAgQAACAAIAABABAgAEBwAQAEQASAABUAgAAIQBhFdEAAQAKlGBAAAAAAIEAAggAAgEAAD6lDCAAEAAEAAAAEQEAAAAAAAAAgBaCZ/IAwkOAugASAcIg9QAwBJDBgjDzhAZygAeUAcQJkPQZAWIkDBBIAAIKHrJiwCHaAEALgC7EcVacCAACAgAACCBAACAit7ocECBIQAAALWCgAACAAQAAEAAgAABAACAAAAwQgQAAAMEABAACAIAAEAIAAQAAIAAgQOQBAAAEBSgAaIACAGCAPMAJKAAQgAAgQAUBYQLMbGIAAAAAABAAgAAtrIbiDQgABccACzcQAAgAEAawCFq4CAEFBcaYAQAEAiBBAIgAQIEAEIEAABAQgwAQAACAAgJBADcCkAQQKCAAUAAIlQQAYAJA+wEMOByIrzRkcScBAAkoAAgBQxBQaIAkHfxUAAAE1oAAAABIAQCIgABAIBABGAAgEnTFSdQAAlMEUfY30gCBNyOiAgACgrHQABCfCoAQEkADKAAAEABIEAAESJBAIBAABAG3ZwEAAAEEAESgAACAwCAAAAQARIAFA3ZgImAAAAAEEAAoAAiAAQADCAGAAAQSALaA9aAAAIAAABECzwQPgPggD0oihAAgh0AngMR5aRlzQATCWBNgAgMOAgAAgQACQ4CCACgiNUHhEAAAIDAAgCBAowIKMg2fAAACsBvpAAgNs0ABBAAAACAEIAQAAwAAoAAAAIAAEAYAAAAQAIAIACAAAAKy9CAAAA0yAAgI0AaRkACAAAAAAAAgAAABAEAAAAAAAAgIBAQAAAAAAggAAAF4AAAAkCp6QCAQAgAAAGPAgALBhdBAAAFdWAAAqQcK5dPAAAgABAgAAIAAAAABAAAAAEAAABAAAZAEAIABAACEAIFAAJlsEAAAIAAQABACAABAEBAECBCQALaUwgAgABACwZABooEgQAAAAAAAAAAAEAAgABAAACAAAAAAAAIABgADPwAQ5AYVUwMYAAAQIQAAAgBAAACAQKAAQABEAAfvTAAAAAIEBAEAAAAAAAAQAAAAAAABAAACAAAAAQAgAAAAAAABAAAAIAAAABAgAAAAAAAAWiAAHYaAAgyQ44AAAAAAAAABBAAECAAAAAAgAAgQggAAACKJYuYWRl+CECAAAIAAAAQAABAAAECAAACECBAAAQAAAAIACAAAAAgggEAAQIAQQEAABAQAAAAAAAAAAgEAwhgAAAEAAAAAAAQIAAAEAAQIAAAABAAAAAAQAAAgAAEAARAAAAAQIAAgBBAAACAgAAABBAAEAAAAgAAAAgAAIAzgACAQABAgAAAgCAgAAEAAAAgAAehhE7CkAEAQEUEAAAQAAAgAAghAQAgAAAAAgAIQEBARRABAAACAAIAAAAAAAAAAAAAAAECAAEAAAABAAAAAAAAgCqSVRAAAAACUCGwBACEIAAABAAAAAgAAAEAQAAAAABCAAAAAAQgAboAACEIAAAAAAAAAgAAAABAAECAAAIIACAABAAAEEAADbPUQAQAIAIAJABCEQQQAgBAggBBAAQAAAAACAQESAAoCAA6wYZBq0AQIIAAAAEAgAAJAAAAAAAAAAQAEECAQAAAEACVicRAAAhBCBAEIgAAEAQIDGCAAQAAAACAAAAgAAAAAAAAAAgCAAEAIg9JRAUQAEECABBBAgBAAAAAAAAAEAAAAAAAIAAQAAAAAgEABABAAgAABSYFi+gQgFgLaqYkYAAEAAAAAACAgFg4yIQAAAABAAgBEAAAAAAAAAgIACAAEABcMIgAAAgQBgmjgAAAAAAAAAAgAAAAAAAEACAAAAQIAAAACBAKy1wEsRABAEABhEozgCx1kQAIAAAAAAAACBCAAABAAAAAAAQIEAIAAAABAIAAQAABAAKD0SAAEAQAAQAECAAAAACCIAIAAAAAAAAAAAQAAAAAAAAAgAAQBAAgAAC6aChIAIAAAAECBAQIQAAAACEBBAAIBAAEAAAAAAAAgEAAAutUAAQAAAgAB0MAIgAAAAAAgIAAAAAgggAAAAAACAAAAIEAAAQAAAgAAAgABAAAgAIIAYAECAXqQASJAAACAIBAAgAghACBAEEIEgAAIBAAAAICAASQAAAAQAgQEAAIECAAAAIAAgCAAABQgQCAAAEAAAAAAAAAABAACCAACAAlniFz4AAAAAQIIAACAAAQAAAEBACAEAAQRAAkAAACAAIADAAELo4BAAAAEAgAABAAAIIAAAAAAAERwI4j0wDRgEAgAAJmSAREEBAAgBAAggQAAAAAIAgggoAAAAACAACAAB8jgEAAAAEAIEAQAAABhCAAwiAAFkgAhAgAAgABAAAAAgAAAgQIAAAIAAAABACA0AAAgABcACQQQAECQA2wwAAAAAQBAgAAABAAIAAAEAQIEAEIQgCalCAAXcAG1gAAEIAgJEgAIAETdnAIEAAAABAgAAAACABAQAgAgAGQAAogAP+hE2n08ACCCaDXAgAAAIIACBCAAsHQSBAAAAQCgB0EOABB+QRlzivHTQAAAAIAAgCPQAAAFA0QAAnxeAEBgAggggQIEtAWlB+ld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1" y="343888"/>
            <a:ext cx="11053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996600"/>
                </a:solidFill>
                <a:latin typeface="+mj-lt"/>
              </a:rPr>
              <a:t>Qoqio‘tning</a:t>
            </a:r>
            <a:r>
              <a:rPr lang="en-US" sz="4400" b="1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996600"/>
                </a:solidFill>
                <a:latin typeface="+mj-lt"/>
              </a:rPr>
              <a:t>hayot</a:t>
            </a:r>
            <a:r>
              <a:rPr lang="en-US" sz="4400" b="1" dirty="0">
                <a:solidFill>
                  <a:srgbClr val="99660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996600"/>
                </a:solidFill>
                <a:latin typeface="+mj-lt"/>
              </a:rPr>
              <a:t>sikli</a:t>
            </a:r>
            <a:endParaRPr lang="ru-RU" sz="8800" b="1" dirty="0">
              <a:solidFill>
                <a:srgbClr val="996600"/>
              </a:solidFill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422" y="1174885"/>
            <a:ext cx="5166829" cy="52758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04" y="4053098"/>
            <a:ext cx="1867147" cy="2586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7585" y="4523874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Meva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9778" y="3227708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‘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7816" y="2227715"/>
            <a:ext cx="1748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Unayotgan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‘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5574" y="2827879"/>
            <a:ext cx="105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Maysa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5" y="5109410"/>
            <a:ext cx="1660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Yetuk</a:t>
            </a:r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+mj-lt"/>
              </a:rPr>
              <a:t>o‘simlik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264" y="1215276"/>
            <a:ext cx="3521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+mj-lt"/>
              </a:rPr>
              <a:t>    </a:t>
            </a:r>
            <a:endParaRPr lang="ru-RU" sz="2800" dirty="0">
              <a:solidFill>
                <a:srgbClr val="FF3399"/>
              </a:solidFill>
              <a:latin typeface="+mj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01" y="1356652"/>
            <a:ext cx="1548112" cy="20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1863" y="546148"/>
            <a:ext cx="459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Olmaning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hayot</a:t>
            </a:r>
            <a:r>
              <a:rPr lang="en-US" sz="4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+mj-lt"/>
              </a:rPr>
              <a:t>sikli</a:t>
            </a:r>
            <a:endParaRPr lang="ru-RU" sz="4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46" y="3717820"/>
            <a:ext cx="1530881" cy="17009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41" y="2258757"/>
            <a:ext cx="696013" cy="1677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76" y="1142142"/>
            <a:ext cx="1502282" cy="17011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59" y="794354"/>
            <a:ext cx="2134521" cy="1943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34" y="1832724"/>
            <a:ext cx="1621310" cy="1810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77" y="3353602"/>
            <a:ext cx="1782822" cy="26797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18" y="2479716"/>
            <a:ext cx="2447567" cy="23161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18047" y="616779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Meva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‘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4023" y="4813698"/>
            <a:ext cx="1311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+mj-lt"/>
              </a:rPr>
              <a:t>Urug‘ni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+mj-lt"/>
              </a:rPr>
              <a:t>ekish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843" y="2938782"/>
            <a:ext cx="36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+mj-lt"/>
              </a:rPr>
              <a:t>Unayotgan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+mj-lt"/>
              </a:rPr>
              <a:t>urug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‘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7084" y="1451026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Maysa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8559" y="1780823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Daraxt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81196" y="235775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+mj-lt"/>
              </a:rPr>
              <a:t>Gul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60414" y="5670435"/>
            <a:ext cx="1166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Mevali</a:t>
            </a:r>
            <a:endParaRPr lang="en-US" sz="2400" dirty="0">
              <a:solidFill>
                <a:srgbClr val="7030A0"/>
              </a:solidFill>
              <a:latin typeface="+mj-lt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daraxt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29" y="819586"/>
            <a:ext cx="1276435" cy="137179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075457" y="155768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+mj-lt"/>
              </a:rPr>
              <a:t>Nihol</a:t>
            </a:r>
            <a:endParaRPr lang="ru-RU" sz="24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34" y="4959498"/>
            <a:ext cx="2901081" cy="14218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58" y="2479716"/>
            <a:ext cx="2566646" cy="36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  <p:bldP spid="19" grpId="0"/>
      <p:bldP spid="20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1095" y="1876926"/>
            <a:ext cx="8678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+mj-lt"/>
              </a:rPr>
              <a:t>Video</a:t>
            </a:r>
            <a:endParaRPr lang="ru-RU" sz="88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7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7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43888"/>
            <a:ext cx="1158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Qoqio‘t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va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olma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daraxti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hayot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siklini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+mj-lt"/>
              </a:rPr>
              <a:t>taqqoslang</a:t>
            </a:r>
            <a:r>
              <a:rPr lang="en-US" sz="3600" b="1" dirty="0">
                <a:solidFill>
                  <a:srgbClr val="7030A0"/>
                </a:solidFill>
                <a:latin typeface="+mj-lt"/>
              </a:rPr>
              <a:t>.</a:t>
            </a:r>
            <a:endParaRPr lang="ru-RU" sz="8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78" y="1450557"/>
            <a:ext cx="8826441" cy="430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224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Sh. Abdulaziz</cp:lastModifiedBy>
  <cp:revision>44</cp:revision>
  <dcterms:created xsi:type="dcterms:W3CDTF">2021-08-19T16:55:35Z</dcterms:created>
  <dcterms:modified xsi:type="dcterms:W3CDTF">2021-08-26T16:09:46Z</dcterms:modified>
</cp:coreProperties>
</file>